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notesSlides/notesSlide4.xml" ContentType="application/vnd.openxmlformats-officedocument.presentationml.notesSlide+xml"/>
  <Override PartName="/ppt/media/audio5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4"/>
  </p:notesMasterIdLst>
  <p:sldIdLst>
    <p:sldId id="327" r:id="rId3"/>
    <p:sldId id="319" r:id="rId4"/>
    <p:sldId id="328" r:id="rId5"/>
    <p:sldId id="329" r:id="rId6"/>
    <p:sldId id="330" r:id="rId7"/>
    <p:sldId id="331" r:id="rId8"/>
    <p:sldId id="332" r:id="rId9"/>
    <p:sldId id="333" r:id="rId10"/>
    <p:sldId id="334" r:id="rId11"/>
    <p:sldId id="335" r:id="rId12"/>
    <p:sldId id="336" r:id="rId13"/>
    <p:sldId id="337" r:id="rId14"/>
    <p:sldId id="338" r:id="rId15"/>
    <p:sldId id="339" r:id="rId16"/>
    <p:sldId id="340" r:id="rId17"/>
    <p:sldId id="341" r:id="rId18"/>
    <p:sldId id="342" r:id="rId19"/>
    <p:sldId id="313" r:id="rId20"/>
    <p:sldId id="323" r:id="rId21"/>
    <p:sldId id="324" r:id="rId22"/>
    <p:sldId id="316" r:id="rId23"/>
  </p:sldIdLst>
  <p:sldSz cx="9144000" cy="6858000" type="screen4x3"/>
  <p:notesSz cx="6858000" cy="9083675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9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>
        <p:scale>
          <a:sx n="110" d="100"/>
          <a:sy n="110" d="100"/>
        </p:scale>
        <p:origin x="1566" y="-30"/>
      </p:cViewPr>
      <p:guideLst>
        <p:guide orient="horz" pos="2160"/>
        <p:guide pos="289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41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41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0EC2FD-DB21-497F-8BBA-3175D0194089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7288" y="681038"/>
            <a:ext cx="4543425" cy="34067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14746"/>
            <a:ext cx="5486400" cy="40876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27915"/>
            <a:ext cx="2971800" cy="4541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27915"/>
            <a:ext cx="2971800" cy="4541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8FA219-504E-444F-983E-B97765ED0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413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FA219-504E-444F-983E-B97765ED02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6573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8D8C5-F39D-435A-A678-A7A667058104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3937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8D8C5-F39D-435A-A678-A7A667058104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7014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8D8C5-F39D-435A-A678-A7A667058104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4883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8D8C5-F39D-435A-A678-A7A667058104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5744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8D8C5-F39D-435A-A678-A7A667058104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181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8D8C5-F39D-435A-A678-A7A667058104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6883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8D8C5-F39D-435A-A678-A7A667058104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2287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8D8C5-F39D-435A-A678-A7A667058104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0410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FA219-504E-444F-983E-B97765ED022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6065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FA219-504E-444F-983E-B97765ED022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224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CF849-18D8-4101-A48E-718CFFC08459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0366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FA219-504E-444F-983E-B97765ED022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6516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FA219-504E-444F-983E-B97765ED022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534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8D8C5-F39D-435A-A678-A7A667058104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933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8D8C5-F39D-435A-A678-A7A667058104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07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8D8C5-F39D-435A-A678-A7A667058104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614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8D8C5-F39D-435A-A678-A7A667058104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870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8D8C5-F39D-435A-A678-A7A667058104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212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8D8C5-F39D-435A-A678-A7A667058104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5555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8D8C5-F39D-435A-A678-A7A667058104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17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FEF74-683E-4A9D-8F53-4764B0E264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B1668-9B86-4A24-9E1A-E4FB52B4B9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274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FEF74-683E-4A9D-8F53-4764B0E264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B1668-9B86-4A24-9E1A-E4FB52B4B9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07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FEF74-683E-4A9D-8F53-4764B0E264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B1668-9B86-4A24-9E1A-E4FB52B4B9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562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FEF74-683E-4A9D-8F53-4764B0E264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B1668-9B86-4A24-9E1A-E4FB52B4B9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011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FEF74-683E-4A9D-8F53-4764B0E264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B1668-9B86-4A24-9E1A-E4FB52B4B9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148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FEF74-683E-4A9D-8F53-4764B0E264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B1668-9B86-4A24-9E1A-E4FB52B4B9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559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FEF74-683E-4A9D-8F53-4764B0E264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B1668-9B86-4A24-9E1A-E4FB52B4B9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2323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FEF74-683E-4A9D-8F53-4764B0E264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B1668-9B86-4A24-9E1A-E4FB52B4B9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7565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FEF74-683E-4A9D-8F53-4764B0E264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B1668-9B86-4A24-9E1A-E4FB52B4B9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770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FEF74-683E-4A9D-8F53-4764B0E264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B1668-9B86-4A24-9E1A-E4FB52B4B9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676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FEF74-683E-4A9D-8F53-4764B0E264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B1668-9B86-4A24-9E1A-E4FB52B4B9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26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FEF74-683E-4A9D-8F53-4764B0E264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B1668-9B86-4A24-9E1A-E4FB52B4B9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69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FEF74-683E-4A9D-8F53-4764B0E264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B1668-9B86-4A24-9E1A-E4FB52B4B9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8333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FEF74-683E-4A9D-8F53-4764B0E264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B1668-9B86-4A24-9E1A-E4FB52B4B9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5181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FEF74-683E-4A9D-8F53-4764B0E264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B1668-9B86-4A24-9E1A-E4FB52B4B9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50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FEF74-683E-4A9D-8F53-4764B0E264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B1668-9B86-4A24-9E1A-E4FB52B4B9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801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FEF74-683E-4A9D-8F53-4764B0E264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B1668-9B86-4A24-9E1A-E4FB52B4B9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517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FEF74-683E-4A9D-8F53-4764B0E264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B1668-9B86-4A24-9E1A-E4FB52B4B9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261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FEF74-683E-4A9D-8F53-4764B0E264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B1668-9B86-4A24-9E1A-E4FB52B4B9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674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FEF74-683E-4A9D-8F53-4764B0E264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B1668-9B86-4A24-9E1A-E4FB52B4B9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971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FEF74-683E-4A9D-8F53-4764B0E264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B1668-9B86-4A24-9E1A-E4FB52B4B9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59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FEF74-683E-4A9D-8F53-4764B0E264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B1668-9B86-4A24-9E1A-E4FB52B4B9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901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FEF74-683E-4A9D-8F53-4764B0E264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B1668-9B86-4A24-9E1A-E4FB52B4B9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04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FEF74-683E-4A9D-8F53-4764B0E264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B1668-9B86-4A24-9E1A-E4FB52B4B9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747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47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audio" Target="../media/audio5.wav"/><Relationship Id="rId5" Type="http://schemas.openxmlformats.org/officeDocument/2006/relationships/audio" Target="../media/audio14.wav"/><Relationship Id="rId15" Type="http://schemas.openxmlformats.org/officeDocument/2006/relationships/audio" Target="../media/audio6.wav"/><Relationship Id="rId10" Type="http://schemas.openxmlformats.org/officeDocument/2006/relationships/image" Target="../media/image50.png"/><Relationship Id="rId4" Type="http://schemas.openxmlformats.org/officeDocument/2006/relationships/image" Target="../media/image4.png"/><Relationship Id="rId9" Type="http://schemas.openxmlformats.org/officeDocument/2006/relationships/image" Target="../media/image49.png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53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audio" Target="../media/audio3.wav"/><Relationship Id="rId5" Type="http://schemas.openxmlformats.org/officeDocument/2006/relationships/audio" Target="../media/audio15.wav"/><Relationship Id="rId10" Type="http://schemas.openxmlformats.org/officeDocument/2006/relationships/image" Target="../media/image18.png"/><Relationship Id="rId4" Type="http://schemas.openxmlformats.org/officeDocument/2006/relationships/image" Target="../media/image4.png"/><Relationship Id="rId9" Type="http://schemas.openxmlformats.org/officeDocument/2006/relationships/audio" Target="../media/audio2.wav"/><Relationship Id="rId1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18.png"/><Relationship Id="rId3" Type="http://schemas.openxmlformats.org/officeDocument/2006/relationships/image" Target="../media/image58.PNG"/><Relationship Id="rId7" Type="http://schemas.openxmlformats.org/officeDocument/2006/relationships/image" Target="../media/image59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audio" Target="../media/audio5.wav"/><Relationship Id="rId5" Type="http://schemas.openxmlformats.org/officeDocument/2006/relationships/audio" Target="../media/audio16.wav"/><Relationship Id="rId10" Type="http://schemas.openxmlformats.org/officeDocument/2006/relationships/image" Target="../media/image61.png"/><Relationship Id="rId4" Type="http://schemas.openxmlformats.org/officeDocument/2006/relationships/image" Target="../media/image4.png"/><Relationship Id="rId9" Type="http://schemas.openxmlformats.org/officeDocument/2006/relationships/image" Target="../media/image57.png"/><Relationship Id="rId14" Type="http://schemas.openxmlformats.org/officeDocument/2006/relationships/audio" Target="../media/audio6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5.png"/><Relationship Id="rId3" Type="http://schemas.openxmlformats.org/officeDocument/2006/relationships/image" Target="../media/image62.PNG"/><Relationship Id="rId7" Type="http://schemas.openxmlformats.org/officeDocument/2006/relationships/image" Target="../media/image63.png"/><Relationship Id="rId12" Type="http://schemas.openxmlformats.org/officeDocument/2006/relationships/audio" Target="../media/audio2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8.png"/><Relationship Id="rId5" Type="http://schemas.openxmlformats.org/officeDocument/2006/relationships/audio" Target="../media/audio17.wav"/><Relationship Id="rId15" Type="http://schemas.openxmlformats.org/officeDocument/2006/relationships/image" Target="../media/image67.png"/><Relationship Id="rId10" Type="http://schemas.openxmlformats.org/officeDocument/2006/relationships/audio" Target="../media/audio3.wav"/><Relationship Id="rId4" Type="http://schemas.openxmlformats.org/officeDocument/2006/relationships/image" Target="../media/image4.png"/><Relationship Id="rId9" Type="http://schemas.openxmlformats.org/officeDocument/2006/relationships/image" Target="../media/image64.png"/><Relationship Id="rId1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audio" Target="../media/audio6.wav"/><Relationship Id="rId3" Type="http://schemas.openxmlformats.org/officeDocument/2006/relationships/image" Target="../media/image68.PNG"/><Relationship Id="rId7" Type="http://schemas.openxmlformats.org/officeDocument/2006/relationships/image" Target="../media/image57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8.png"/><Relationship Id="rId5" Type="http://schemas.openxmlformats.org/officeDocument/2006/relationships/audio" Target="../media/audio18.wav"/><Relationship Id="rId15" Type="http://schemas.openxmlformats.org/officeDocument/2006/relationships/image" Target="../media/image71.png"/><Relationship Id="rId10" Type="http://schemas.openxmlformats.org/officeDocument/2006/relationships/audio" Target="../media/audio5.wav"/><Relationship Id="rId4" Type="http://schemas.openxmlformats.org/officeDocument/2006/relationships/image" Target="../media/image4.png"/><Relationship Id="rId9" Type="http://schemas.openxmlformats.org/officeDocument/2006/relationships/image" Target="../media/image70.png"/><Relationship Id="rId1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75.png"/><Relationship Id="rId3" Type="http://schemas.openxmlformats.org/officeDocument/2006/relationships/image" Target="../media/image72.PNG"/><Relationship Id="rId7" Type="http://schemas.openxmlformats.org/officeDocument/2006/relationships/audio" Target="../media/audio8.wav"/><Relationship Id="rId12" Type="http://schemas.openxmlformats.org/officeDocument/2006/relationships/audio" Target="../media/audio3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8.png"/><Relationship Id="rId5" Type="http://schemas.openxmlformats.org/officeDocument/2006/relationships/audio" Target="../media/audio19.wav"/><Relationship Id="rId10" Type="http://schemas.openxmlformats.org/officeDocument/2006/relationships/image" Target="../media/image74.png"/><Relationship Id="rId4" Type="http://schemas.openxmlformats.org/officeDocument/2006/relationships/image" Target="../media/image4.png"/><Relationship Id="rId9" Type="http://schemas.openxmlformats.org/officeDocument/2006/relationships/image" Target="../media/image73.png"/><Relationship Id="rId14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79.png"/><Relationship Id="rId3" Type="http://schemas.openxmlformats.org/officeDocument/2006/relationships/image" Target="../media/image77.PNG"/><Relationship Id="rId7" Type="http://schemas.openxmlformats.org/officeDocument/2006/relationships/audio" Target="../media/audio2.wav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audio" Target="../media/audio6.wav"/><Relationship Id="rId5" Type="http://schemas.openxmlformats.org/officeDocument/2006/relationships/audio" Target="../media/audio20.wav"/><Relationship Id="rId15" Type="http://schemas.openxmlformats.org/officeDocument/2006/relationships/image" Target="../media/image81.png"/><Relationship Id="rId10" Type="http://schemas.openxmlformats.org/officeDocument/2006/relationships/image" Target="../media/image78.png"/><Relationship Id="rId4" Type="http://schemas.openxmlformats.org/officeDocument/2006/relationships/image" Target="../media/image4.png"/><Relationship Id="rId9" Type="http://schemas.openxmlformats.org/officeDocument/2006/relationships/image" Target="../media/image19.png"/><Relationship Id="rId14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audio" Target="../media/audio3.wav"/><Relationship Id="rId3" Type="http://schemas.openxmlformats.org/officeDocument/2006/relationships/image" Target="../media/image82.PNG"/><Relationship Id="rId7" Type="http://schemas.openxmlformats.org/officeDocument/2006/relationships/image" Target="../media/image83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8.png"/><Relationship Id="rId5" Type="http://schemas.openxmlformats.org/officeDocument/2006/relationships/audio" Target="../media/audio21.wav"/><Relationship Id="rId10" Type="http://schemas.openxmlformats.org/officeDocument/2006/relationships/audio" Target="../media/audio8.wav"/><Relationship Id="rId4" Type="http://schemas.openxmlformats.org/officeDocument/2006/relationships/image" Target="../media/image4.png"/><Relationship Id="rId9" Type="http://schemas.openxmlformats.org/officeDocument/2006/relationships/image" Target="../media/image85.png"/><Relationship Id="rId14" Type="http://schemas.openxmlformats.org/officeDocument/2006/relationships/image" Target="../media/image8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eacherspayteachers.com/Product/Melody-Bingo-Games-Bundle-2978638" TargetMode="External"/><Relationship Id="rId13" Type="http://schemas.openxmlformats.org/officeDocument/2006/relationships/image" Target="../media/image93.png"/><Relationship Id="rId18" Type="http://schemas.openxmlformats.org/officeDocument/2006/relationships/hyperlink" Target="https://www.teacherspayteachers.com/Product/Winter-Music-Games-Sol-Mi-Interactive-Melody-Games-Bundle-3473257" TargetMode="External"/><Relationship Id="rId26" Type="http://schemas.openxmlformats.org/officeDocument/2006/relationships/hyperlink" Target="https://www.teacherspayteachers.com/Product/Valentines-Day-Music-Game-Sol-Mi-Interactive-Melody-Assessment-Love-Bug-3604520" TargetMode="External"/><Relationship Id="rId3" Type="http://schemas.openxmlformats.org/officeDocument/2006/relationships/image" Target="../media/image88.png"/><Relationship Id="rId21" Type="http://schemas.openxmlformats.org/officeDocument/2006/relationships/image" Target="../media/image97.png"/><Relationship Id="rId7" Type="http://schemas.openxmlformats.org/officeDocument/2006/relationships/image" Target="../media/image90.png"/><Relationship Id="rId12" Type="http://schemas.openxmlformats.org/officeDocument/2006/relationships/hyperlink" Target="https://www.teacherspayteachers.com/Product/Sol-Mi-Interactive-Music-Game-Dancing-Chick-3056902" TargetMode="External"/><Relationship Id="rId17" Type="http://schemas.openxmlformats.org/officeDocument/2006/relationships/image" Target="../media/image95.png"/><Relationship Id="rId25" Type="http://schemas.openxmlformats.org/officeDocument/2006/relationships/image" Target="../media/image99.png"/><Relationship Id="rId2" Type="http://schemas.openxmlformats.org/officeDocument/2006/relationships/notesSlide" Target="../notesSlides/notesSlide19.xml"/><Relationship Id="rId16" Type="http://schemas.openxmlformats.org/officeDocument/2006/relationships/hyperlink" Target="https://www.teacherspayteachers.com/Product/Sol-Mi-Interactive-Melody-Game-Dancing-Mummy-3409899" TargetMode="External"/><Relationship Id="rId20" Type="http://schemas.openxmlformats.org/officeDocument/2006/relationships/hyperlink" Target="https://www.teacherspayteachers.com/Product/Melody-Interactive-Flash-Cards-Bundle-2626034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teacherspayteachers.com/Product/Melody-Games-Interactive-Music-Games-and-Assessments-Dancing-Tiger-3089395" TargetMode="External"/><Relationship Id="rId11" Type="http://schemas.openxmlformats.org/officeDocument/2006/relationships/image" Target="../media/image92.png"/><Relationship Id="rId24" Type="http://schemas.openxmlformats.org/officeDocument/2006/relationships/hyperlink" Target="https://www.teacherspayteachers.com/Product/Thanksgiving-Music-Activity-Sol-Mi-Interactive-Melody-Game-Build-a-Turkey-3445977" TargetMode="External"/><Relationship Id="rId5" Type="http://schemas.openxmlformats.org/officeDocument/2006/relationships/image" Target="../media/image89.png"/><Relationship Id="rId15" Type="http://schemas.openxmlformats.org/officeDocument/2006/relationships/image" Target="../media/image94.png"/><Relationship Id="rId23" Type="http://schemas.openxmlformats.org/officeDocument/2006/relationships/image" Target="../media/image98.png"/><Relationship Id="rId10" Type="http://schemas.openxmlformats.org/officeDocument/2006/relationships/hyperlink" Target="https://www.teacherspayteachers.com/Product/Melody-Games-Sol-Mi-Solfa-Interactive-Music-Bundle-2843775" TargetMode="External"/><Relationship Id="rId19" Type="http://schemas.openxmlformats.org/officeDocument/2006/relationships/image" Target="../media/image96.png"/><Relationship Id="rId4" Type="http://schemas.openxmlformats.org/officeDocument/2006/relationships/hyperlink" Target="https://www.teacherspayteachers.com/Product/Melody-Games-for-Sol-Mi-Interactive-Music-Games-and-Assessment-Bundle-3165921" TargetMode="External"/><Relationship Id="rId9" Type="http://schemas.openxmlformats.org/officeDocument/2006/relationships/image" Target="../media/image91.png"/><Relationship Id="rId14" Type="http://schemas.openxmlformats.org/officeDocument/2006/relationships/hyperlink" Target="https://www.teacherspayteachers.com/Product/Melody-Sol-Mi-Interactive-Music-Game-Freddies-Pad-1142842" TargetMode="External"/><Relationship Id="rId22" Type="http://schemas.openxmlformats.org/officeDocument/2006/relationships/hyperlink" Target="https://www.teacherspayteachers.com/Product/Post-Office-Sol-Mi-Melody-Game-2618388" TargetMode="External"/><Relationship Id="rId27" Type="http://schemas.openxmlformats.org/officeDocument/2006/relationships/image" Target="../media/image10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mailto:McPhersonsMusicRoom@gmail.com" TargetMode="External"/><Relationship Id="rId3" Type="http://schemas.openxmlformats.org/officeDocument/2006/relationships/image" Target="../media/image101.PNG"/><Relationship Id="rId7" Type="http://schemas.openxmlformats.org/officeDocument/2006/relationships/hyperlink" Target="http://www.pinterest.com/McPhersonsMusic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facebook.com/McPhersonsMusicRoom" TargetMode="External"/><Relationship Id="rId5" Type="http://schemas.openxmlformats.org/officeDocument/2006/relationships/image" Target="../media/image102.png"/><Relationship Id="rId4" Type="http://schemas.openxmlformats.org/officeDocument/2006/relationships/hyperlink" Target="https://www.teacherspayteachers.com/Store/Linda-Mcpherson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fxsource.com/" TargetMode="External"/><Relationship Id="rId13" Type="http://schemas.openxmlformats.org/officeDocument/2006/relationships/hyperlink" Target="http://www.audiosparx.com/" TargetMode="External"/><Relationship Id="rId3" Type="http://schemas.openxmlformats.org/officeDocument/2006/relationships/image" Target="../media/image103.png"/><Relationship Id="rId7" Type="http://schemas.openxmlformats.org/officeDocument/2006/relationships/hyperlink" Target="http://www.soundeffectpack.com/" TargetMode="External"/><Relationship Id="rId12" Type="http://schemas.openxmlformats.org/officeDocument/2006/relationships/hyperlink" Target="http://dollargraphicsdepot.com/shop-by-artist-c-113/alice-smith-c-113_114/" TargetMode="External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0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4.jpeg"/><Relationship Id="rId11" Type="http://schemas.openxmlformats.org/officeDocument/2006/relationships/image" Target="../media/image105.gif"/><Relationship Id="rId5" Type="http://schemas.openxmlformats.org/officeDocument/2006/relationships/hyperlink" Target="https://www.teacherspayteachers.com/Store/Anastasiya-Multimedia-Studio" TargetMode="External"/><Relationship Id="rId15" Type="http://schemas.openxmlformats.org/officeDocument/2006/relationships/hyperlink" Target="https://www.teacherspayteachers.com/Store/Kimberly-Geswein-Fonts" TargetMode="External"/><Relationship Id="rId10" Type="http://schemas.openxmlformats.org/officeDocument/2006/relationships/hyperlink" Target="http://dollargraphicsdepot.com/" TargetMode="External"/><Relationship Id="rId4" Type="http://schemas.openxmlformats.org/officeDocument/2006/relationships/hyperlink" Target="http://dancingcrayon.com/" TargetMode="External"/><Relationship Id="rId9" Type="http://schemas.openxmlformats.org/officeDocument/2006/relationships/hyperlink" Target="https://www.teacherspayteachers.com/Store/Steach4fun" TargetMode="External"/><Relationship Id="rId14" Type="http://schemas.openxmlformats.org/officeDocument/2006/relationships/hyperlink" Target="http://soundbible.com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audio" Target="../media/audio1.wav"/><Relationship Id="rId15" Type="http://schemas.openxmlformats.org/officeDocument/2006/relationships/audio" Target="../media/audio3.wav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audio" Target="../media/audio6.wav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8.png"/><Relationship Id="rId5" Type="http://schemas.openxmlformats.org/officeDocument/2006/relationships/audio" Target="../media/audio4.wav"/><Relationship Id="rId15" Type="http://schemas.openxmlformats.org/officeDocument/2006/relationships/image" Target="../media/image20.png"/><Relationship Id="rId10" Type="http://schemas.openxmlformats.org/officeDocument/2006/relationships/audio" Target="../media/audio5.wav"/><Relationship Id="rId4" Type="http://schemas.openxmlformats.org/officeDocument/2006/relationships/image" Target="../media/image4.png"/><Relationship Id="rId9" Type="http://schemas.openxmlformats.org/officeDocument/2006/relationships/image" Target="../media/image17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audio" Target="../media/audio9.wav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12" Type="http://schemas.openxmlformats.org/officeDocument/2006/relationships/audio" Target="../media/audio8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8.png"/><Relationship Id="rId5" Type="http://schemas.openxmlformats.org/officeDocument/2006/relationships/audio" Target="../media/audio7.wav"/><Relationship Id="rId15" Type="http://schemas.openxmlformats.org/officeDocument/2006/relationships/image" Target="../media/image25.png"/><Relationship Id="rId10" Type="http://schemas.openxmlformats.org/officeDocument/2006/relationships/audio" Target="../media/audio3.wav"/><Relationship Id="rId4" Type="http://schemas.openxmlformats.org/officeDocument/2006/relationships/image" Target="../media/image4.png"/><Relationship Id="rId9" Type="http://schemas.openxmlformats.org/officeDocument/2006/relationships/image" Target="../media/image24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27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audio" Target="../media/audio5.wav"/><Relationship Id="rId5" Type="http://schemas.openxmlformats.org/officeDocument/2006/relationships/audio" Target="../media/audio10.wav"/><Relationship Id="rId15" Type="http://schemas.openxmlformats.org/officeDocument/2006/relationships/audio" Target="../media/audio6.wav"/><Relationship Id="rId10" Type="http://schemas.openxmlformats.org/officeDocument/2006/relationships/image" Target="../media/image30.png"/><Relationship Id="rId4" Type="http://schemas.openxmlformats.org/officeDocument/2006/relationships/image" Target="../media/image4.png"/><Relationship Id="rId9" Type="http://schemas.openxmlformats.org/officeDocument/2006/relationships/image" Target="../media/image29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audio" Target="../media/audio9.wav"/><Relationship Id="rId3" Type="http://schemas.openxmlformats.org/officeDocument/2006/relationships/image" Target="../media/image32.PNG"/><Relationship Id="rId7" Type="http://schemas.openxmlformats.org/officeDocument/2006/relationships/image" Target="../media/image23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audio" Target="../media/audio6.wav"/><Relationship Id="rId5" Type="http://schemas.openxmlformats.org/officeDocument/2006/relationships/audio" Target="../media/audio11.wav"/><Relationship Id="rId15" Type="http://schemas.openxmlformats.org/officeDocument/2006/relationships/image" Target="../media/image18.png"/><Relationship Id="rId10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openxmlformats.org/officeDocument/2006/relationships/image" Target="../media/image34.png"/><Relationship Id="rId14" Type="http://schemas.openxmlformats.org/officeDocument/2006/relationships/audio" Target="../media/audio8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18.png"/><Relationship Id="rId3" Type="http://schemas.openxmlformats.org/officeDocument/2006/relationships/image" Target="../media/image36.PNG"/><Relationship Id="rId7" Type="http://schemas.openxmlformats.org/officeDocument/2006/relationships/image" Target="../media/image37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audio" Target="../media/audio8.wav"/><Relationship Id="rId5" Type="http://schemas.openxmlformats.org/officeDocument/2006/relationships/audio" Target="../media/audio12.wav"/><Relationship Id="rId15" Type="http://schemas.openxmlformats.org/officeDocument/2006/relationships/image" Target="../media/image19.png"/><Relationship Id="rId10" Type="http://schemas.openxmlformats.org/officeDocument/2006/relationships/image" Target="../media/image40.png"/><Relationship Id="rId4" Type="http://schemas.openxmlformats.org/officeDocument/2006/relationships/image" Target="../media/image4.png"/><Relationship Id="rId9" Type="http://schemas.openxmlformats.org/officeDocument/2006/relationships/image" Target="../media/image39.png"/><Relationship Id="rId14" Type="http://schemas.openxmlformats.org/officeDocument/2006/relationships/audio" Target="../media/audio6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audio" Target="../media/audio3.wav"/><Relationship Id="rId5" Type="http://schemas.openxmlformats.org/officeDocument/2006/relationships/audio" Target="../media/audio13.wav"/><Relationship Id="rId15" Type="http://schemas.openxmlformats.org/officeDocument/2006/relationships/image" Target="../media/image7.png"/><Relationship Id="rId10" Type="http://schemas.openxmlformats.org/officeDocument/2006/relationships/image" Target="../media/image18.png"/><Relationship Id="rId4" Type="http://schemas.openxmlformats.org/officeDocument/2006/relationships/image" Target="../media/image4.png"/><Relationship Id="rId9" Type="http://schemas.openxmlformats.org/officeDocument/2006/relationships/audio" Target="../media/audio2.wav"/><Relationship Id="rId1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159324" y="6290066"/>
            <a:ext cx="3804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Linda McPherson McPherson’s Music Room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72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159324" y="6290066"/>
            <a:ext cx="3804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Linda McPherson McPherson’s Music Room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8" y="701675"/>
            <a:ext cx="23590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588" y="4225925"/>
            <a:ext cx="23590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455" y="1794397"/>
            <a:ext cx="23590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hlinkClick r:id="" action="ppaction://noaction">
              <a:snd r:embed="rId5" name="28  SSMSM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76042" y="4934033"/>
            <a:ext cx="705507" cy="1100518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214" y="3014827"/>
            <a:ext cx="260350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795" y="283780"/>
            <a:ext cx="260350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215" y="1438275"/>
            <a:ext cx="260350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880" y="4055350"/>
            <a:ext cx="260350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>
            <a:hlinkClick r:id="" action="ppaction://noaction">
              <a:snd r:embed="rId11" name="Nightime-shortened SOFTER SoundBible &amp; Cicade in summer night-952309297 W.wav"/>
            </a:hlinkClick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884" y="1458180"/>
            <a:ext cx="1866900" cy="2286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>
            <a:hlinkClick r:id="" action="ppaction://noaction">
              <a:snd r:embed="rId11" name="Nightime-shortened SOFTER SoundBible &amp; Cicade in summer night-952309297 W.wav"/>
            </a:hlinkClick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450" y="3908996"/>
            <a:ext cx="1901825" cy="2334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>
            <a:hlinkClick r:id="" action="ppaction://noaction">
              <a:snd r:embed="rId11" name="Nightime-shortened SOFTER SoundBible &amp; Cicade in summer night-952309297 W.wav"/>
            </a:hlinkClick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6" y="317293"/>
            <a:ext cx="2020094" cy="2464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>
            <a:hlinkClick r:id="" action="ppaction://noaction">
              <a:snd r:embed="rId15" name="AS 288504 - OWL HOOT 1 (Artist - The Producers).wav"/>
            </a:hlinkClick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82" y="3011596"/>
            <a:ext cx="1847850" cy="225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Action Button: Forward or Next 25">
            <a:hlinkClick r:id="" action="ppaction://hlinkshowjump?jump=nextslide" highlightClick="1"/>
          </p:cNvPr>
          <p:cNvSpPr/>
          <p:nvPr/>
        </p:nvSpPr>
        <p:spPr>
          <a:xfrm>
            <a:off x="8179958" y="6364498"/>
            <a:ext cx="693174" cy="285051"/>
          </a:xfrm>
          <a:prstGeom prst="actionButtonForwardNext">
            <a:avLst/>
          </a:prstGeom>
          <a:solidFill>
            <a:srgbClr val="0050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srgbClr val="2958B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7" name="Action Button: Forward or Next 26">
            <a:hlinkClick r:id="" action="ppaction://hlinkshowjump?jump=previousslide" highlightClick="1"/>
          </p:cNvPr>
          <p:cNvSpPr/>
          <p:nvPr/>
        </p:nvSpPr>
        <p:spPr>
          <a:xfrm rot="10800000" flipV="1">
            <a:off x="7317855" y="6364497"/>
            <a:ext cx="693174" cy="285051"/>
          </a:xfrm>
          <a:prstGeom prst="actionButtonForwardNext">
            <a:avLst/>
          </a:prstGeom>
          <a:solidFill>
            <a:srgbClr val="0050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srgbClr val="2958B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8" name="Action Button: Beginning 27">
            <a:hlinkClick r:id="" action="ppaction://hlinkshowjump?jump=firstslide" highlightClick="1"/>
          </p:cNvPr>
          <p:cNvSpPr/>
          <p:nvPr/>
        </p:nvSpPr>
        <p:spPr>
          <a:xfrm rot="10800000" flipH="1" flipV="1">
            <a:off x="6459439" y="6364497"/>
            <a:ext cx="693174" cy="285051"/>
          </a:xfrm>
          <a:prstGeom prst="actionButtonBeginning">
            <a:avLst/>
          </a:prstGeom>
          <a:solidFill>
            <a:srgbClr val="0050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srgbClr val="2958B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1733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159324" y="6290066"/>
            <a:ext cx="3804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Linda McPherson McPherson’s Music Room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22" y="698831"/>
            <a:ext cx="23590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010" y="1673225"/>
            <a:ext cx="23590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438" y="4283075"/>
            <a:ext cx="23590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hlinkClick r:id="" action="ppaction://noaction">
              <a:snd r:embed="rId5" name="32  SSMSS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76042" y="4934033"/>
            <a:ext cx="705507" cy="1100518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277" y="3050594"/>
            <a:ext cx="260350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915" y="397196"/>
            <a:ext cx="260350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>
            <a:hlinkClick r:id="" action="ppaction://noaction">
              <a:snd r:embed="rId9" name="AS 287473 - CICADAS IN A SUMMER NIGHT (DARAMKOT,HIMACHAL PRADESH,INDIA) (Artist - Parmen) shortenedSofter.wav"/>
            </a:hlinkClick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269854"/>
            <a:ext cx="2058987" cy="2511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>
            <a:hlinkClick r:id="" action="ppaction://noaction">
              <a:snd r:embed="rId11" name="AS 21230 - OWL HOOT (Artist - Ultimate Sound).wav"/>
            </a:hlinkClick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3048000"/>
            <a:ext cx="1928819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944" y="1422509"/>
            <a:ext cx="260350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>
            <a:hlinkClick r:id="" action="ppaction://noaction">
              <a:snd r:embed="rId9" name="AS 287473 - CICADAS IN A SUMMER NIGHT (DARAMKOT,HIMACHAL PRADESH,INDIA) (Artist - Parmen) shortenedSofter.wav"/>
            </a:hlinkClick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953" y="1485900"/>
            <a:ext cx="2140548" cy="2266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099" y="3929228"/>
            <a:ext cx="260350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>
            <a:hlinkClick r:id="" action="ppaction://noaction">
              <a:snd r:embed="rId9" name="AS 287473 - CICADAS IN A SUMMER NIGHT (DARAMKOT,HIMACHAL PRADESH,INDIA) (Artist - Parmen) shortenedSofter.wav"/>
            </a:hlinkClick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1" y="4019549"/>
            <a:ext cx="1809750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Action Button: Forward or Next 25">
            <a:hlinkClick r:id="" action="ppaction://hlinkshowjump?jump=nextslide" highlightClick="1"/>
          </p:cNvPr>
          <p:cNvSpPr/>
          <p:nvPr/>
        </p:nvSpPr>
        <p:spPr>
          <a:xfrm>
            <a:off x="8179958" y="6364498"/>
            <a:ext cx="693174" cy="285051"/>
          </a:xfrm>
          <a:prstGeom prst="actionButtonForwardNext">
            <a:avLst/>
          </a:prstGeom>
          <a:solidFill>
            <a:srgbClr val="0050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srgbClr val="2958B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7" name="Action Button: Forward or Next 26">
            <a:hlinkClick r:id="" action="ppaction://hlinkshowjump?jump=previousslide" highlightClick="1"/>
          </p:cNvPr>
          <p:cNvSpPr/>
          <p:nvPr/>
        </p:nvSpPr>
        <p:spPr>
          <a:xfrm rot="10800000" flipV="1">
            <a:off x="7317855" y="6364497"/>
            <a:ext cx="693174" cy="285051"/>
          </a:xfrm>
          <a:prstGeom prst="actionButtonForwardNext">
            <a:avLst/>
          </a:prstGeom>
          <a:solidFill>
            <a:srgbClr val="0050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srgbClr val="2958B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8" name="Action Button: Beginning 27">
            <a:hlinkClick r:id="" action="ppaction://hlinkshowjump?jump=firstslide" highlightClick="1"/>
          </p:cNvPr>
          <p:cNvSpPr/>
          <p:nvPr/>
        </p:nvSpPr>
        <p:spPr>
          <a:xfrm rot="10800000" flipH="1" flipV="1">
            <a:off x="6459439" y="6364497"/>
            <a:ext cx="693174" cy="285051"/>
          </a:xfrm>
          <a:prstGeom prst="actionButtonBeginning">
            <a:avLst/>
          </a:prstGeom>
          <a:solidFill>
            <a:srgbClr val="0050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srgbClr val="2958B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5724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159324" y="6290066"/>
            <a:ext cx="3804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Linda McPherson McPherson’s Music Room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710" y="638837"/>
            <a:ext cx="23590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558" y="4187825"/>
            <a:ext cx="23590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256" y="1698578"/>
            <a:ext cx="23590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hlinkClick r:id="" action="ppaction://noaction">
              <a:snd r:embed="rId5" name="21  MSMSS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76042" y="4934033"/>
            <a:ext cx="705507" cy="1100518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580" y="3030590"/>
            <a:ext cx="260350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368" y="366220"/>
            <a:ext cx="260350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705" y="1438275"/>
            <a:ext cx="260350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507" y="4008055"/>
            <a:ext cx="260350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>
            <a:hlinkClick r:id="" action="ppaction://noaction">
              <a:snd r:embed="rId11" name="Nightime-shortened SOFTER SoundBible &amp; Cicade in summer night-952309297 W.wav"/>
            </a:hlinkClick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952916"/>
            <a:ext cx="1863725" cy="228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>
            <a:hlinkClick r:id="" action="ppaction://noaction">
              <a:snd r:embed="rId11" name="Nightime-shortened SOFTER SoundBible &amp; Cicade in summer night-952309297 W.wav"/>
            </a:hlinkClick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662" y="1505515"/>
            <a:ext cx="1943894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>
            <a:hlinkClick r:id="" action="ppaction://noaction">
              <a:snd r:embed="rId14" name="AS 288504 - OWL HOOT 1 (Artist - The Producers).wav"/>
            </a:hlinkClick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98" y="3043451"/>
            <a:ext cx="1913202" cy="2221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>
            <a:hlinkClick r:id="" action="ppaction://noaction">
              <a:snd r:embed="rId11" name="Nightime-shortened SOFTER SoundBible &amp; Cicade in summer night-952309297 W.wav"/>
            </a:hlinkClick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6" y="222043"/>
            <a:ext cx="2020094" cy="2464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Action Button: Forward or Next 22">
            <a:hlinkClick r:id="" action="ppaction://hlinkshowjump?jump=nextslide" highlightClick="1"/>
          </p:cNvPr>
          <p:cNvSpPr/>
          <p:nvPr/>
        </p:nvSpPr>
        <p:spPr>
          <a:xfrm>
            <a:off x="8179958" y="6364498"/>
            <a:ext cx="693174" cy="285051"/>
          </a:xfrm>
          <a:prstGeom prst="actionButtonForwardNext">
            <a:avLst/>
          </a:prstGeom>
          <a:solidFill>
            <a:srgbClr val="0050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srgbClr val="2958B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7" name="Action Button: Forward or Next 26">
            <a:hlinkClick r:id="" action="ppaction://hlinkshowjump?jump=previousslide" highlightClick="1"/>
          </p:cNvPr>
          <p:cNvSpPr/>
          <p:nvPr/>
        </p:nvSpPr>
        <p:spPr>
          <a:xfrm rot="10800000" flipV="1">
            <a:off x="7317855" y="6364497"/>
            <a:ext cx="693174" cy="285051"/>
          </a:xfrm>
          <a:prstGeom prst="actionButtonForwardNext">
            <a:avLst/>
          </a:prstGeom>
          <a:solidFill>
            <a:srgbClr val="0050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srgbClr val="2958B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8" name="Action Button: Beginning 27">
            <a:hlinkClick r:id="" action="ppaction://hlinkshowjump?jump=firstslide" highlightClick="1"/>
          </p:cNvPr>
          <p:cNvSpPr/>
          <p:nvPr/>
        </p:nvSpPr>
        <p:spPr>
          <a:xfrm rot="10800000" flipH="1" flipV="1">
            <a:off x="6459439" y="6364497"/>
            <a:ext cx="693174" cy="285051"/>
          </a:xfrm>
          <a:prstGeom prst="actionButtonBeginning">
            <a:avLst/>
          </a:prstGeom>
          <a:solidFill>
            <a:srgbClr val="0050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srgbClr val="2958B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5707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159324" y="6290066"/>
            <a:ext cx="3804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Linda McPherson McPherson’s Music Room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3198812"/>
            <a:ext cx="23590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179" y="624622"/>
            <a:ext cx="23590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788" y="4206875"/>
            <a:ext cx="23590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hlinkClick r:id="" action="ppaction://noaction">
              <a:snd r:embed="rId5" name="30  MSSMS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76042" y="4934033"/>
            <a:ext cx="705507" cy="1100518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934" y="1469806"/>
            <a:ext cx="260350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922" y="3929227"/>
            <a:ext cx="260350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794" y="350454"/>
            <a:ext cx="260350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>
            <a:hlinkClick r:id="" action="ppaction://noaction">
              <a:snd r:embed="rId10" name="AS 21230 - OWL HOOT (Artist - Ultimate Sound).wav"/>
            </a:hlinkClick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432" y="1283653"/>
            <a:ext cx="2039144" cy="2487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>
            <a:hlinkClick r:id="" action="ppaction://noaction">
              <a:snd r:embed="rId12" name="AS 287473 - CICADAS IN A SUMMER NIGHT (DARAMKOT,HIMACHAL PRADESH,INDIA) (Artist - Parmen) shortenedSofter.wav"/>
            </a:hlinkClick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1" y="4083050"/>
            <a:ext cx="1845468" cy="212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>
            <a:hlinkClick r:id="" action="ppaction://noaction">
              <a:snd r:embed="rId12" name="AS 287473 - CICADAS IN A SUMMER NIGHT (DARAMKOT,HIMACHAL PRADESH,INDIA) (Artist - Parmen) shortenedSofter.wav"/>
            </a:hlinkClick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9" y="397493"/>
            <a:ext cx="1790700" cy="2362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689" y="3030593"/>
            <a:ext cx="260350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>
            <a:hlinkClick r:id="" action="ppaction://noaction">
              <a:snd r:embed="rId12" name="AS 287473 - CICADAS IN A SUMMER NIGHT (DARAMKOT,HIMACHAL PRADESH,INDIA) (Artist - Parmen) shortenedSofter.wav"/>
            </a:hlinkClick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06" y="2977803"/>
            <a:ext cx="1962944" cy="2394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Action Button: Forward or Next 25">
            <a:hlinkClick r:id="" action="ppaction://hlinkshowjump?jump=nextslide" highlightClick="1"/>
          </p:cNvPr>
          <p:cNvSpPr/>
          <p:nvPr/>
        </p:nvSpPr>
        <p:spPr>
          <a:xfrm>
            <a:off x="8179958" y="6364498"/>
            <a:ext cx="693174" cy="285051"/>
          </a:xfrm>
          <a:prstGeom prst="actionButtonForwardNext">
            <a:avLst/>
          </a:prstGeom>
          <a:solidFill>
            <a:srgbClr val="0050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srgbClr val="2958B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7" name="Action Button: Forward or Next 26">
            <a:hlinkClick r:id="" action="ppaction://hlinkshowjump?jump=previousslide" highlightClick="1"/>
          </p:cNvPr>
          <p:cNvSpPr/>
          <p:nvPr/>
        </p:nvSpPr>
        <p:spPr>
          <a:xfrm rot="10800000" flipV="1">
            <a:off x="7317855" y="6364497"/>
            <a:ext cx="693174" cy="285051"/>
          </a:xfrm>
          <a:prstGeom prst="actionButtonForwardNext">
            <a:avLst/>
          </a:prstGeom>
          <a:solidFill>
            <a:srgbClr val="0050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srgbClr val="2958B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8" name="Action Button: Beginning 27">
            <a:hlinkClick r:id="" action="ppaction://hlinkshowjump?jump=firstslide" highlightClick="1"/>
          </p:cNvPr>
          <p:cNvSpPr/>
          <p:nvPr/>
        </p:nvSpPr>
        <p:spPr>
          <a:xfrm rot="10800000" flipH="1" flipV="1">
            <a:off x="6459439" y="6364497"/>
            <a:ext cx="693174" cy="285051"/>
          </a:xfrm>
          <a:prstGeom prst="actionButtonBeginning">
            <a:avLst/>
          </a:prstGeom>
          <a:solidFill>
            <a:srgbClr val="0050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srgbClr val="2958B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4243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159324" y="6290066"/>
            <a:ext cx="3804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Linda McPherson McPherson’s Music Room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28" y="529653"/>
            <a:ext cx="23590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738" y="4244975"/>
            <a:ext cx="23590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38" y="3390900"/>
            <a:ext cx="23590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hlinkClick r:id="" action="ppaction://noaction">
              <a:snd r:embed="rId5" name="20  SMSMM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76042" y="4934033"/>
            <a:ext cx="705507" cy="1100518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335" y="1586049"/>
            <a:ext cx="260350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388" y="4017699"/>
            <a:ext cx="260350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218" y="3030590"/>
            <a:ext cx="260350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>
            <a:hlinkClick r:id="" action="ppaction://noaction">
              <a:snd r:embed="rId10" name="Nightime-shortened SOFTER SoundBible &amp; Cicade in summer night-952309297 W.wav"/>
            </a:hlinkClick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06" y="3069594"/>
            <a:ext cx="1848644" cy="2254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>
            <a:hlinkClick r:id="" action="ppaction://noaction">
              <a:snd r:embed="rId10" name="Nightime-shortened SOFTER SoundBible &amp; Cicade in summer night-952309297 W.wav"/>
            </a:hlinkClick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320" y="4000505"/>
            <a:ext cx="1882775" cy="220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>
            <a:hlinkClick r:id="" action="ppaction://noaction">
              <a:snd r:embed="rId13" name="AS 288504 - OWL HOOT 1 (Artist - The Producers).wav"/>
            </a:hlinkClick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323" y="1499245"/>
            <a:ext cx="2000251" cy="229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735" y="299544"/>
            <a:ext cx="260350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>
            <a:hlinkClick r:id="" action="ppaction://noaction">
              <a:snd r:embed="rId10" name="Nightime-shortened SOFTER SoundBible &amp; Cicade in summer night-952309297 W.wav"/>
            </a:hlinkClick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389068"/>
            <a:ext cx="1906587" cy="2325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Action Button: Forward or Next 25">
            <a:hlinkClick r:id="" action="ppaction://hlinkshowjump?jump=nextslide" highlightClick="1"/>
          </p:cNvPr>
          <p:cNvSpPr/>
          <p:nvPr/>
        </p:nvSpPr>
        <p:spPr>
          <a:xfrm>
            <a:off x="8179958" y="6364498"/>
            <a:ext cx="693174" cy="285051"/>
          </a:xfrm>
          <a:prstGeom prst="actionButtonForwardNext">
            <a:avLst/>
          </a:prstGeom>
          <a:solidFill>
            <a:srgbClr val="0050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srgbClr val="2958B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7" name="Action Button: Forward or Next 26">
            <a:hlinkClick r:id="" action="ppaction://hlinkshowjump?jump=previousslide" highlightClick="1"/>
          </p:cNvPr>
          <p:cNvSpPr/>
          <p:nvPr/>
        </p:nvSpPr>
        <p:spPr>
          <a:xfrm rot="10800000" flipV="1">
            <a:off x="7317855" y="6364497"/>
            <a:ext cx="693174" cy="285051"/>
          </a:xfrm>
          <a:prstGeom prst="actionButtonForwardNext">
            <a:avLst/>
          </a:prstGeom>
          <a:solidFill>
            <a:srgbClr val="0050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srgbClr val="2958B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8" name="Action Button: Beginning 27">
            <a:hlinkClick r:id="" action="ppaction://hlinkshowjump?jump=firstslide" highlightClick="1"/>
          </p:cNvPr>
          <p:cNvSpPr/>
          <p:nvPr/>
        </p:nvSpPr>
        <p:spPr>
          <a:xfrm rot="10800000" flipH="1" flipV="1">
            <a:off x="6459439" y="6364497"/>
            <a:ext cx="693174" cy="285051"/>
          </a:xfrm>
          <a:prstGeom prst="actionButtonBeginning">
            <a:avLst/>
          </a:prstGeom>
          <a:solidFill>
            <a:srgbClr val="0050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srgbClr val="2958B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5050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2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2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159324" y="6290066"/>
            <a:ext cx="3804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Linda McPherson McPherson’s Music Room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8" y="777875"/>
            <a:ext cx="23590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438" y="4225925"/>
            <a:ext cx="23590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344" y="1715069"/>
            <a:ext cx="23590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hlinkClick r:id="" action="ppaction://noaction">
              <a:snd r:embed="rId5" name="19  SMSMS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76042" y="4934033"/>
            <a:ext cx="705507" cy="1100518"/>
          </a:xfrm>
          <a:prstGeom prst="rect">
            <a:avLst/>
          </a:prstGeom>
        </p:spPr>
      </p:pic>
      <p:pic>
        <p:nvPicPr>
          <p:cNvPr id="12293" name="Picture 5">
            <a:hlinkClick r:id="" action="ppaction://noaction">
              <a:snd r:embed="rId7" name="AS 295591 - CICADAS (Artist - Animalistix) &amp; Sound Bible 99342226 shortened W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727" y="1637291"/>
            <a:ext cx="1735137" cy="2121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686" y="2967530"/>
            <a:ext cx="260350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857" y="331076"/>
            <a:ext cx="260350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>
            <a:hlinkClick r:id="" action="ppaction://noaction">
              <a:snd r:embed="rId7" name="AS 295591 - CICADAS (Artist - Animalistix) &amp; Sound Bible 99342226 shortened W.wav"/>
            </a:hlinkClick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361950"/>
            <a:ext cx="1967865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>
            <a:hlinkClick r:id="" action="ppaction://noaction">
              <a:snd r:embed="rId12" name="AS 21230 - OWL HOOT (Artist - Ultimate Sound).wav"/>
            </a:hlinkClick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22" y="3014731"/>
            <a:ext cx="1757022" cy="22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166" y="1454041"/>
            <a:ext cx="260350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346" y="4086882"/>
            <a:ext cx="260350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>
            <a:hlinkClick r:id="" action="ppaction://noaction">
              <a:snd r:embed="rId7" name="AS 295591 - CICADAS (Artist - Animalistix) &amp; Sound Bible 99342226 shortened W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450" y="3896500"/>
            <a:ext cx="1885951" cy="2305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Action Button: Forward or Next 23">
            <a:hlinkClick r:id="" action="ppaction://hlinkshowjump?jump=nextslide" highlightClick="1"/>
          </p:cNvPr>
          <p:cNvSpPr/>
          <p:nvPr/>
        </p:nvSpPr>
        <p:spPr>
          <a:xfrm>
            <a:off x="8179958" y="6364498"/>
            <a:ext cx="693174" cy="285051"/>
          </a:xfrm>
          <a:prstGeom prst="actionButtonForwardNext">
            <a:avLst/>
          </a:prstGeom>
          <a:solidFill>
            <a:srgbClr val="0050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srgbClr val="2958B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7" name="Action Button: Forward or Next 26">
            <a:hlinkClick r:id="" action="ppaction://hlinkshowjump?jump=previousslide" highlightClick="1"/>
          </p:cNvPr>
          <p:cNvSpPr/>
          <p:nvPr/>
        </p:nvSpPr>
        <p:spPr>
          <a:xfrm rot="10800000" flipV="1">
            <a:off x="7317855" y="6364497"/>
            <a:ext cx="693174" cy="285051"/>
          </a:xfrm>
          <a:prstGeom prst="actionButtonForwardNext">
            <a:avLst/>
          </a:prstGeom>
          <a:solidFill>
            <a:srgbClr val="0050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srgbClr val="2958B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8" name="Action Button: Beginning 27">
            <a:hlinkClick r:id="" action="ppaction://hlinkshowjump?jump=firstslide" highlightClick="1"/>
          </p:cNvPr>
          <p:cNvSpPr/>
          <p:nvPr/>
        </p:nvSpPr>
        <p:spPr>
          <a:xfrm rot="10800000" flipH="1" flipV="1">
            <a:off x="6459439" y="6364497"/>
            <a:ext cx="693174" cy="285051"/>
          </a:xfrm>
          <a:prstGeom prst="actionButtonBeginning">
            <a:avLst/>
          </a:prstGeom>
          <a:solidFill>
            <a:srgbClr val="0050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srgbClr val="2958B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238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2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2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2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2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159324" y="6290066"/>
            <a:ext cx="3804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Linda McPherson McPherson’s Music Room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140" y="587089"/>
            <a:ext cx="23590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906" y="4242131"/>
            <a:ext cx="23590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757" y="3319816"/>
            <a:ext cx="23590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hlinkClick r:id="" action="ppaction://noaction">
              <a:snd r:embed="rId5" name="18  SSMMS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76042" y="4934033"/>
            <a:ext cx="705507" cy="1100518"/>
          </a:xfrm>
          <a:prstGeom prst="rect">
            <a:avLst/>
          </a:prstGeom>
        </p:spPr>
      </p:pic>
      <p:pic>
        <p:nvPicPr>
          <p:cNvPr id="13315" name="Picture 3">
            <a:hlinkClick r:id="" action="ppaction://noaction">
              <a:snd r:embed="rId7" name="AS 287473 - CICADAS IN A SUMMER NIGHT (DARAMKOT,HIMACHAL PRADESH,INDIA) (Artist - Parmen) shortenedSofter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400050"/>
            <a:ext cx="1975674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>
            <a:hlinkClick r:id="" action="ppaction://noaction">
              <a:snd r:embed="rId7" name="AS 287473 - CICADAS IN A SUMMER NIGHT (DARAMKOT,HIMACHAL PRADESH,INDIA) (Artist - Parmen) shortenedSofter.wav"/>
            </a:hlinkClick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55" y="3019560"/>
            <a:ext cx="1943100" cy="237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>
            <a:hlinkClick r:id="" action="ppaction://noaction">
              <a:snd r:embed="rId7" name="AS 287473 - CICADAS IN A SUMMER NIGHT (DARAMKOT,HIMACHAL PRADESH,INDIA) (Artist - Parmen) shortenedSofter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575" y="3981450"/>
            <a:ext cx="1803876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688" y="1469806"/>
            <a:ext cx="260350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>
            <a:hlinkClick r:id="" action="ppaction://noaction">
              <a:snd r:embed="rId11" name="AS 288504 - OWL HOOT 1 (Artist - The Producers).wav"/>
            </a:hlinkClick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987" y="1592803"/>
            <a:ext cx="1757997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642" y="3976524"/>
            <a:ext cx="260350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623" y="3014826"/>
            <a:ext cx="260350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190" y="323193"/>
            <a:ext cx="260350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Action Button: Forward or Next 16">
            <a:hlinkClick r:id="" action="ppaction://hlinkshowjump?jump=nextslide" highlightClick="1"/>
          </p:cNvPr>
          <p:cNvSpPr/>
          <p:nvPr/>
        </p:nvSpPr>
        <p:spPr>
          <a:xfrm>
            <a:off x="8179958" y="6364498"/>
            <a:ext cx="693174" cy="285051"/>
          </a:xfrm>
          <a:prstGeom prst="actionButtonForwardNext">
            <a:avLst/>
          </a:prstGeom>
          <a:solidFill>
            <a:srgbClr val="0050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srgbClr val="2958B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7" name="Action Button: Forward or Next 26">
            <a:hlinkClick r:id="" action="ppaction://hlinkshowjump?jump=previousslide" highlightClick="1"/>
          </p:cNvPr>
          <p:cNvSpPr/>
          <p:nvPr/>
        </p:nvSpPr>
        <p:spPr>
          <a:xfrm rot="10800000" flipV="1">
            <a:off x="7317855" y="6364497"/>
            <a:ext cx="693174" cy="285051"/>
          </a:xfrm>
          <a:prstGeom prst="actionButtonForwardNext">
            <a:avLst/>
          </a:prstGeom>
          <a:solidFill>
            <a:srgbClr val="0050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srgbClr val="2958B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8" name="Action Button: Beginning 27">
            <a:hlinkClick r:id="" action="ppaction://hlinkshowjump?jump=firstslide" highlightClick="1"/>
          </p:cNvPr>
          <p:cNvSpPr/>
          <p:nvPr/>
        </p:nvSpPr>
        <p:spPr>
          <a:xfrm rot="10800000" flipH="1" flipV="1">
            <a:off x="6459439" y="6364497"/>
            <a:ext cx="693174" cy="285051"/>
          </a:xfrm>
          <a:prstGeom prst="actionButtonBeginning">
            <a:avLst/>
          </a:prstGeom>
          <a:solidFill>
            <a:srgbClr val="0050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srgbClr val="2958B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0954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3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3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3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59324" y="6290066"/>
            <a:ext cx="3804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Linda McPherson McPherson’s Music Room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08" y="608983"/>
            <a:ext cx="23590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176" y="4244975"/>
            <a:ext cx="23590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788" y="1711325"/>
            <a:ext cx="23590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hlinkClick r:id="" action="ppaction://noaction">
              <a:snd r:embed="rId5" name="31  MMSMS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76042" y="4934033"/>
            <a:ext cx="705507" cy="1100518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154" y="3062123"/>
            <a:ext cx="260350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805" y="350454"/>
            <a:ext cx="260350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348" y="1406744"/>
            <a:ext cx="260350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>
            <a:hlinkClick r:id="" action="ppaction://noaction">
              <a:snd r:embed="rId10" name="AS 295591 - CICADAS (Artist - Animalistix) &amp; Sound Bible 99342226 shortened W.wav"/>
            </a:hlinkClick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1" y="1266575"/>
            <a:ext cx="2038350" cy="2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>
            <a:hlinkClick r:id="" action="ppaction://noaction">
              <a:snd r:embed="rId10" name="AS 295591 - CICADAS (Artist - Animalistix) &amp; Sound Bible 99342226 shortened W.wav"/>
            </a:hlinkClick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0" y="148316"/>
            <a:ext cx="2150269" cy="2632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>
            <a:hlinkClick r:id="" action="ppaction://noaction">
              <a:snd r:embed="rId13" name="AS 21230 - OWL HOOT (Artist - Ultimate Sound).wav"/>
            </a:hlinkClick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3209925"/>
            <a:ext cx="1639887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096" y="4055350"/>
            <a:ext cx="260350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>
            <a:hlinkClick r:id="" action="ppaction://noaction">
              <a:snd r:embed="rId10" name="AS 295591 - CICADAS (Artist - Animalistix) &amp; Sound Bible 99342226 shortened W.wav"/>
            </a:hlinkClick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50" y="3962640"/>
            <a:ext cx="1772443" cy="2161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Action Button: Forward or Next 26">
            <a:hlinkClick r:id="" action="ppaction://hlinkshowjump?jump=nextslide" highlightClick="1"/>
          </p:cNvPr>
          <p:cNvSpPr/>
          <p:nvPr/>
        </p:nvSpPr>
        <p:spPr>
          <a:xfrm>
            <a:off x="8179958" y="6364498"/>
            <a:ext cx="693174" cy="285051"/>
          </a:xfrm>
          <a:prstGeom prst="actionButtonForwardNext">
            <a:avLst/>
          </a:prstGeom>
          <a:solidFill>
            <a:srgbClr val="0050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srgbClr val="2958B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8" name="Action Button: Forward or Next 27">
            <a:hlinkClick r:id="" action="ppaction://hlinkshowjump?jump=previousslide" highlightClick="1"/>
          </p:cNvPr>
          <p:cNvSpPr/>
          <p:nvPr/>
        </p:nvSpPr>
        <p:spPr>
          <a:xfrm rot="10800000" flipV="1">
            <a:off x="7317855" y="6364497"/>
            <a:ext cx="693174" cy="285051"/>
          </a:xfrm>
          <a:prstGeom prst="actionButtonForwardNext">
            <a:avLst/>
          </a:prstGeom>
          <a:solidFill>
            <a:srgbClr val="0050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srgbClr val="2958B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9" name="Action Button: Beginning 28">
            <a:hlinkClick r:id="" action="ppaction://hlinkshowjump?jump=firstslide" highlightClick="1"/>
          </p:cNvPr>
          <p:cNvSpPr/>
          <p:nvPr/>
        </p:nvSpPr>
        <p:spPr>
          <a:xfrm rot="10800000" flipH="1" flipV="1">
            <a:off x="6459439" y="6364497"/>
            <a:ext cx="693174" cy="285051"/>
          </a:xfrm>
          <a:prstGeom prst="actionButtonBeginning">
            <a:avLst/>
          </a:prstGeom>
          <a:solidFill>
            <a:srgbClr val="0050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srgbClr val="2958B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8721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3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3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/>
          <p:cNvSpPr txBox="1"/>
          <p:nvPr/>
        </p:nvSpPr>
        <p:spPr>
          <a:xfrm>
            <a:off x="159324" y="6290066"/>
            <a:ext cx="3804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Linda McPherson McPherson’s Music Room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  <p:sp>
        <p:nvSpPr>
          <p:cNvPr id="46" name="Action Button: Forward or Next 45">
            <a:hlinkClick r:id="" action="ppaction://hlinkshowjump?jump=nextslide" highlightClick="1"/>
          </p:cNvPr>
          <p:cNvSpPr/>
          <p:nvPr/>
        </p:nvSpPr>
        <p:spPr>
          <a:xfrm>
            <a:off x="8179958" y="6364498"/>
            <a:ext cx="693174" cy="285051"/>
          </a:xfrm>
          <a:prstGeom prst="actionButtonForwardNext">
            <a:avLst/>
          </a:prstGeom>
          <a:solidFill>
            <a:srgbClr val="0050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srgbClr val="2958B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47" name="Action Button: Forward or Next 46">
            <a:hlinkClick r:id="" action="ppaction://hlinkshowjump?jump=previousslide" highlightClick="1"/>
          </p:cNvPr>
          <p:cNvSpPr/>
          <p:nvPr/>
        </p:nvSpPr>
        <p:spPr>
          <a:xfrm rot="10800000" flipV="1">
            <a:off x="7317855" y="6364497"/>
            <a:ext cx="693174" cy="285051"/>
          </a:xfrm>
          <a:prstGeom prst="actionButtonForwardNext">
            <a:avLst/>
          </a:prstGeom>
          <a:solidFill>
            <a:srgbClr val="0050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srgbClr val="2958B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48" name="Action Button: Beginning 47">
            <a:hlinkClick r:id="" action="ppaction://hlinkshowjump?jump=firstslide" highlightClick="1"/>
          </p:cNvPr>
          <p:cNvSpPr/>
          <p:nvPr/>
        </p:nvSpPr>
        <p:spPr>
          <a:xfrm rot="10800000" flipH="1" flipV="1">
            <a:off x="6459439" y="6364497"/>
            <a:ext cx="693174" cy="285051"/>
          </a:xfrm>
          <a:prstGeom prst="actionButtonBeginning">
            <a:avLst/>
          </a:prstGeom>
          <a:solidFill>
            <a:srgbClr val="0050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srgbClr val="2958B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3905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159324" y="6290066"/>
            <a:ext cx="3804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Linda McPherson McPherson’s Music Room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3" name="Picture 22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94" y="780680"/>
            <a:ext cx="1847088" cy="1847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735" y="780680"/>
            <a:ext cx="1847088" cy="1847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29">
            <a:hlinkClick r:id="rId8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736" y="780680"/>
            <a:ext cx="1847088" cy="1847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" name="Picture 53">
            <a:hlinkClick r:id="rId10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737" y="780680"/>
            <a:ext cx="1847088" cy="1847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" name="Picture 56">
            <a:hlinkClick r:id="rId12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441" y="2896079"/>
            <a:ext cx="2011680" cy="1508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2" name="Picture 61">
            <a:hlinkClick r:id="rId14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98" y="2896079"/>
            <a:ext cx="2011680" cy="1508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>
            <a:hlinkClick r:id="rId16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40" y="4462476"/>
            <a:ext cx="2011680" cy="1508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hlinkClick r:id="rId18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737" y="4673151"/>
            <a:ext cx="1847088" cy="1847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hlinkClick r:id="rId20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67" y="4673151"/>
            <a:ext cx="1838742" cy="1847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>
            <a:hlinkClick r:id="rId22"/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023" y="4462476"/>
            <a:ext cx="1952513" cy="1508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>
            <a:hlinkClick r:id="rId24"/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439" y="2790742"/>
            <a:ext cx="2011680" cy="1508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>
            <a:hlinkClick r:id="rId26"/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40" y="2790742"/>
            <a:ext cx="2011680" cy="1508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633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59324" y="6290066"/>
            <a:ext cx="3804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Linda McPherson McPherson’s Music Room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" name="Action Button: Forward or Next 16">
            <a:hlinkClick r:id="" action="ppaction://hlinkshowjump?jump=nextslide" highlightClick="1"/>
          </p:cNvPr>
          <p:cNvSpPr/>
          <p:nvPr/>
        </p:nvSpPr>
        <p:spPr>
          <a:xfrm>
            <a:off x="8179958" y="6364498"/>
            <a:ext cx="693174" cy="285051"/>
          </a:xfrm>
          <a:prstGeom prst="actionButtonForwardNext">
            <a:avLst/>
          </a:prstGeom>
          <a:solidFill>
            <a:srgbClr val="0050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srgbClr val="2958B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8" name="Action Button: Forward or Next 17">
            <a:hlinkClick r:id="" action="ppaction://hlinkshowjump?jump=previousslide" highlightClick="1"/>
          </p:cNvPr>
          <p:cNvSpPr/>
          <p:nvPr/>
        </p:nvSpPr>
        <p:spPr>
          <a:xfrm rot="10800000" flipV="1">
            <a:off x="7317855" y="6364497"/>
            <a:ext cx="693174" cy="285051"/>
          </a:xfrm>
          <a:prstGeom prst="actionButtonForwardNext">
            <a:avLst/>
          </a:prstGeom>
          <a:solidFill>
            <a:srgbClr val="0050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srgbClr val="2958B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7495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59324" y="6290066"/>
            <a:ext cx="3804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Linda McPherson McPherson’s Music Room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3" name="Picture 22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040" y="2190209"/>
            <a:ext cx="926672" cy="1089790"/>
          </a:xfrm>
          <a:prstGeom prst="rect">
            <a:avLst/>
          </a:prstGeom>
        </p:spPr>
      </p:pic>
      <p:pic>
        <p:nvPicPr>
          <p:cNvPr id="24" name="Picture 23">
            <a:hlinkClick r:id="rId6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8546" y="2207755"/>
            <a:ext cx="926672" cy="1054699"/>
          </a:xfrm>
          <a:prstGeom prst="rect">
            <a:avLst/>
          </a:prstGeom>
        </p:spPr>
      </p:pic>
      <p:pic>
        <p:nvPicPr>
          <p:cNvPr id="25" name="Picture 24">
            <a:hlinkClick r:id="rId7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9576" y="2207755"/>
            <a:ext cx="926672" cy="1054699"/>
          </a:xfrm>
          <a:prstGeom prst="rect">
            <a:avLst/>
          </a:prstGeom>
        </p:spPr>
      </p:pic>
      <p:pic>
        <p:nvPicPr>
          <p:cNvPr id="26" name="Picture 25">
            <a:hlinkClick r:id="rId8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2354" y="2207755"/>
            <a:ext cx="926672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4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159324" y="6290066"/>
            <a:ext cx="3804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Linda McPherson McPherson’s Music Room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874028" y="1877899"/>
            <a:ext cx="73842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Gisha"/>
              </a:rPr>
              <a:t>Black frames licensed by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Gisha"/>
                <a:hlinkClick r:id="rId4"/>
              </a:rPr>
              <a:t>Dancing Crayons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Gisha"/>
                <a:hlinkClick r:id="rId4"/>
              </a:rPr>
              <a:t>Designs</a:t>
            </a:r>
            <a:endParaRPr lang="en-US" dirty="0" smtClean="0">
              <a:solidFill>
                <a:schemeClr val="bg1">
                  <a:lumMod val="95000"/>
                </a:schemeClr>
              </a:solidFill>
              <a:latin typeface="Gisha"/>
            </a:endParaRP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Gisha"/>
              </a:rPr>
              <a:t>a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Gisha"/>
              </a:rPr>
              <a:t>nd </a:t>
            </a:r>
            <a:r>
              <a:rPr lang="en-US" dirty="0" err="1">
                <a:solidFill>
                  <a:schemeClr val="bg1"/>
                </a:solidFill>
                <a:latin typeface="Gisha"/>
                <a:hlinkClick r:id="rId5"/>
              </a:rPr>
              <a:t>Anastasiya</a:t>
            </a:r>
            <a:r>
              <a:rPr lang="en-US" dirty="0">
                <a:solidFill>
                  <a:schemeClr val="bg1"/>
                </a:solidFill>
                <a:latin typeface="Gisha"/>
                <a:hlinkClick r:id="rId5"/>
              </a:rPr>
              <a:t> Multimedia Studio</a:t>
            </a:r>
            <a:endParaRPr lang="en-US" u="sng" dirty="0">
              <a:solidFill>
                <a:schemeClr val="bg1"/>
              </a:solidFill>
              <a:latin typeface="Gisha"/>
            </a:endParaRPr>
          </a:p>
          <a:p>
            <a:pPr algn="ctr"/>
            <a:endParaRPr lang="en-US" u="sng" dirty="0">
              <a:solidFill>
                <a:schemeClr val="bg1">
                  <a:lumMod val="95000"/>
                </a:schemeClr>
              </a:solidFill>
              <a:latin typeface="Gisha"/>
            </a:endParaRPr>
          </a:p>
        </p:txBody>
      </p:sp>
      <p:pic>
        <p:nvPicPr>
          <p:cNvPr id="34" name="Picture 2" descr="C:\Users\Owner\Documents\Clip Art\Frames\Dancing Crayons\Black poka dot\aa_credit_image_square.jpg">
            <a:hlinkClick r:id="rId4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409" y="1732210"/>
            <a:ext cx="719519" cy="71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234412" y="3702526"/>
            <a:ext cx="86751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Gisha"/>
              </a:rPr>
              <a:t> Sound Effects licensed by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Gisha" pitchFamily="34" charset="-79"/>
                <a:cs typeface="Gisha" pitchFamily="34" charset="-79"/>
                <a:hlinkClick r:id="rId7"/>
              </a:rPr>
              <a:t>Finnolia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Gisha" pitchFamily="34" charset="-79"/>
                <a:cs typeface="Gisha" pitchFamily="34" charset="-79"/>
                <a:hlinkClick r:id="rId7"/>
              </a:rPr>
              <a:t> Productions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  <a:latin typeface="Gisha" pitchFamily="34" charset="-79"/>
                <a:cs typeface="Gisha" pitchFamily="34" charset="-79"/>
                <a:hlinkClick r:id="rId7"/>
              </a:rPr>
              <a:t>Inc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Gisha" pitchFamily="34" charset="-79"/>
                <a:cs typeface="Gisha" pitchFamily="34" charset="-79"/>
                <a:hlinkClick r:id="rId7"/>
              </a:rPr>
              <a:t>,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Gisha"/>
                <a:hlinkClick r:id="rId8"/>
              </a:rPr>
              <a:t>SFX Source.com</a:t>
            </a:r>
            <a:r>
              <a:rPr lang="en-US" u="sng" dirty="0">
                <a:solidFill>
                  <a:schemeClr val="bg1">
                    <a:lumMod val="95000"/>
                  </a:schemeClr>
                </a:solidFill>
                <a:latin typeface="Gisha"/>
              </a:rPr>
              <a:t> </a:t>
            </a:r>
            <a:r>
              <a:rPr lang="en-US" u="sng" dirty="0" smtClean="0">
                <a:solidFill>
                  <a:schemeClr val="bg1">
                    <a:lumMod val="95000"/>
                  </a:schemeClr>
                </a:solidFill>
                <a:latin typeface="Gisha" pitchFamily="34" charset="-79"/>
                <a:cs typeface="Gisha" pitchFamily="34" charset="-79"/>
                <a:hlinkClick r:id="rId7"/>
              </a:rPr>
              <a:t>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Gisha"/>
              </a:rPr>
              <a:t> </a:t>
            </a:r>
            <a:endParaRPr lang="en-US" dirty="0" smtClean="0">
              <a:solidFill>
                <a:schemeClr val="bg1">
                  <a:lumMod val="95000"/>
                </a:schemeClr>
              </a:solidFill>
              <a:latin typeface="Gisha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79894" y="2642246"/>
            <a:ext cx="73842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Gisha"/>
              </a:rPr>
              <a:t>Colored frame </a:t>
            </a:r>
            <a:r>
              <a:rPr lang="en-US" dirty="0" smtClean="0">
                <a:solidFill>
                  <a:srgbClr val="000000"/>
                </a:solidFill>
                <a:latin typeface="Gisha"/>
                <a:hlinkClick r:id="rId9"/>
              </a:rPr>
              <a:t>Steach4fun</a:t>
            </a:r>
            <a:endParaRPr lang="en-US" u="sng" dirty="0">
              <a:solidFill>
                <a:srgbClr val="0000FF"/>
              </a:solidFill>
              <a:latin typeface="Gisha"/>
            </a:endParaRPr>
          </a:p>
        </p:txBody>
      </p:sp>
      <p:pic>
        <p:nvPicPr>
          <p:cNvPr id="37" name="Picture 36">
            <a:hlinkClick r:id="rId10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041" y="806929"/>
            <a:ext cx="749856" cy="749856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879895" y="922729"/>
            <a:ext cx="73842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Gisha"/>
              </a:rPr>
              <a:t>Owls licensed by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Gisha"/>
                <a:hlinkClick r:id="rId12"/>
              </a:rPr>
              <a:t>Alice Smith</a:t>
            </a:r>
            <a:endParaRPr lang="en-US" u="sng" dirty="0">
              <a:solidFill>
                <a:schemeClr val="bg1">
                  <a:lumMod val="95000"/>
                </a:schemeClr>
              </a:solidFill>
              <a:latin typeface="Gisha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16191" y="4118437"/>
            <a:ext cx="7911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Gisha"/>
                <a:hlinkClick r:id="rId13"/>
              </a:rPr>
              <a:t>Audio Sparks</a:t>
            </a:r>
            <a:r>
              <a:rPr lang="en-US" u="sng" dirty="0" smtClean="0">
                <a:solidFill>
                  <a:schemeClr val="bg1">
                    <a:lumMod val="95000"/>
                  </a:schemeClr>
                </a:solidFill>
                <a:latin typeface="Gisha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Gisha"/>
              </a:rPr>
              <a:t>and </a:t>
            </a:r>
            <a:r>
              <a:rPr lang="en-US" dirty="0">
                <a:solidFill>
                  <a:schemeClr val="bg1"/>
                </a:solidFill>
                <a:latin typeface="Gisha"/>
              </a:rPr>
              <a:t>provided by Mike Koenig at </a:t>
            </a:r>
            <a:r>
              <a:rPr lang="en-US" dirty="0">
                <a:solidFill>
                  <a:srgbClr val="000000"/>
                </a:solidFill>
                <a:latin typeface="Gisha"/>
                <a:hlinkClick r:id="rId14"/>
              </a:rPr>
              <a:t>SoundBible.com</a:t>
            </a:r>
            <a:endParaRPr lang="en-US" dirty="0">
              <a:solidFill>
                <a:srgbClr val="000000"/>
              </a:solidFill>
              <a:latin typeface="Gisha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79895" y="1238903"/>
            <a:ext cx="73842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Gisha"/>
              </a:rPr>
              <a:t>s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Gisha"/>
              </a:rPr>
              <a:t>old by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Gisha"/>
                <a:hlinkClick r:id="rId10"/>
              </a:rPr>
              <a:t>Dollar Graphics Depot</a:t>
            </a:r>
            <a:endParaRPr lang="en-US" u="sng" dirty="0">
              <a:solidFill>
                <a:schemeClr val="bg1">
                  <a:lumMod val="95000"/>
                </a:schemeClr>
              </a:solidFill>
              <a:latin typeface="Gisha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79895" y="3143482"/>
            <a:ext cx="73842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Gisha"/>
              </a:rPr>
              <a:t>Font licensed by </a:t>
            </a:r>
            <a:r>
              <a:rPr lang="en-US" dirty="0">
                <a:solidFill>
                  <a:schemeClr val="bg1"/>
                </a:solidFill>
                <a:latin typeface="Gisha"/>
                <a:hlinkClick r:id="rId15"/>
              </a:rPr>
              <a:t>Kimberly </a:t>
            </a:r>
            <a:r>
              <a:rPr lang="en-US" dirty="0" err="1">
                <a:solidFill>
                  <a:schemeClr val="bg1"/>
                </a:solidFill>
                <a:latin typeface="Gisha"/>
                <a:hlinkClick r:id="rId15"/>
              </a:rPr>
              <a:t>Geswein</a:t>
            </a:r>
            <a:r>
              <a:rPr lang="en-US" dirty="0">
                <a:solidFill>
                  <a:schemeClr val="bg1"/>
                </a:solidFill>
                <a:latin typeface="Gisha"/>
                <a:hlinkClick r:id="rId15"/>
              </a:rPr>
              <a:t> Fonts</a:t>
            </a:r>
            <a:endParaRPr lang="en-US" u="sng" dirty="0">
              <a:solidFill>
                <a:schemeClr val="bg1"/>
              </a:solidFill>
              <a:latin typeface="Gisha"/>
            </a:endParaRPr>
          </a:p>
        </p:txBody>
      </p:sp>
      <p:pic>
        <p:nvPicPr>
          <p:cNvPr id="42" name="Picture 41">
            <a:hlinkClick r:id="rId15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011" y="3022067"/>
            <a:ext cx="739833" cy="73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68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159324" y="6290066"/>
            <a:ext cx="3804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Linda McPherson McPherson’s Music Room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988" y="4016375"/>
            <a:ext cx="23590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738" y="1752600"/>
            <a:ext cx="23590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38" y="552450"/>
            <a:ext cx="23590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hlinkClick r:id="" action="ppaction://noaction">
              <a:snd r:embed="rId5" name="2  SMM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76042" y="4934033"/>
            <a:ext cx="705507" cy="1100518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672" y="339781"/>
            <a:ext cx="2109787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>
            <a:hlinkClick r:id="" action="ppaction://noaction">
              <a:snd r:embed="rId8" name="AS 287473 - CICADAS IN A SUMMER NIGHT (DARAMKOT,HIMACHAL PRADESH,INDIA) (Artist - Parmen) shortenedSofter.wav"/>
            </a:hlinkClick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457200"/>
            <a:ext cx="2055812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476" y="1490664"/>
            <a:ext cx="2109787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>
            <a:hlinkClick r:id="" action="ppaction://noaction">
              <a:snd r:embed="rId8" name="AS 287473 - CICADAS IN A SUMMER NIGHT (DARAMKOT,HIMACHAL PRADESH,INDIA) (Artist - Parmen) shortenedSofter.wav"/>
            </a:hlinkClick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1596065"/>
            <a:ext cx="2373313" cy="2128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409" y="3839726"/>
            <a:ext cx="2109787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>
            <a:hlinkClick r:id="" action="ppaction://noaction">
              <a:snd r:embed="rId8" name="AS 287473 - CICADAS IN A SUMMER NIGHT (DARAMKOT,HIMACHAL PRADESH,INDIA) (Artist - Parmen) shortenedSofter.wav"/>
            </a:hlinkClick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691" y="3943350"/>
            <a:ext cx="2485659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748" y="3082981"/>
            <a:ext cx="2109787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>
            <a:hlinkClick r:id="" action="ppaction://noaction">
              <a:snd r:embed="rId15" name="AS 21230 - OWL HOOT (Artist - Ultimate Sound).wav"/>
            </a:hlinkClick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086100"/>
            <a:ext cx="2324100" cy="2332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Action Button: Forward or Next 22">
            <a:hlinkClick r:id="" action="ppaction://hlinkshowjump?jump=nextslide" highlightClick="1"/>
          </p:cNvPr>
          <p:cNvSpPr/>
          <p:nvPr/>
        </p:nvSpPr>
        <p:spPr>
          <a:xfrm>
            <a:off x="8179958" y="6364498"/>
            <a:ext cx="693174" cy="285051"/>
          </a:xfrm>
          <a:prstGeom prst="actionButtonForwardNext">
            <a:avLst/>
          </a:prstGeom>
          <a:solidFill>
            <a:srgbClr val="0050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srgbClr val="2958B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4" name="Action Button: Forward or Next 23">
            <a:hlinkClick r:id="" action="ppaction://hlinkshowjump?jump=previousslide" highlightClick="1"/>
          </p:cNvPr>
          <p:cNvSpPr/>
          <p:nvPr/>
        </p:nvSpPr>
        <p:spPr>
          <a:xfrm rot="10800000" flipV="1">
            <a:off x="7317855" y="6364497"/>
            <a:ext cx="693174" cy="285051"/>
          </a:xfrm>
          <a:prstGeom prst="actionButtonForwardNext">
            <a:avLst/>
          </a:prstGeom>
          <a:solidFill>
            <a:srgbClr val="0050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srgbClr val="2958B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5" name="Action Button: Beginning 24">
            <a:hlinkClick r:id="" action="ppaction://hlinkshowjump?jump=firstslide" highlightClick="1"/>
          </p:cNvPr>
          <p:cNvSpPr/>
          <p:nvPr/>
        </p:nvSpPr>
        <p:spPr>
          <a:xfrm rot="10800000" flipH="1" flipV="1">
            <a:off x="6459439" y="6364497"/>
            <a:ext cx="693174" cy="285051"/>
          </a:xfrm>
          <a:prstGeom prst="actionButtonBeginning">
            <a:avLst/>
          </a:prstGeom>
          <a:solidFill>
            <a:srgbClr val="0050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srgbClr val="2958B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7677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159324" y="6290066"/>
            <a:ext cx="3804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Linda McPherson McPherson’s Music Room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404" y="663575"/>
            <a:ext cx="23590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3295650"/>
            <a:ext cx="23590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610" y="1768475"/>
            <a:ext cx="23590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hlinkClick r:id="" action="ppaction://noaction">
              <a:snd r:embed="rId5" name="9  MMS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76042" y="4934033"/>
            <a:ext cx="705507" cy="1100518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175" y="4028912"/>
            <a:ext cx="2109787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838" y="1380304"/>
            <a:ext cx="2109787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623" y="465905"/>
            <a:ext cx="2109787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>
            <a:hlinkClick r:id="" action="ppaction://noaction">
              <a:snd r:embed="rId10" name="Nightime-shortened SOFTER SoundBible &amp; Cicade in summer night-952309297 W.wav"/>
            </a:hlinkClick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244736"/>
            <a:ext cx="2173287" cy="2650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hlinkClick r:id="" action="ppaction://noaction">
              <a:snd r:embed="rId10" name="Nightime-shortened SOFTER SoundBible &amp; Cicade in summer night-952309297 W.wav"/>
            </a:hlinkClick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1342247"/>
            <a:ext cx="2054225" cy="2515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>
            <a:hlinkClick r:id="" action="ppaction://noaction">
              <a:snd r:embed="rId13" name="AS 288504 - OWL HOOT 1 (Artist - The Producers).wav"/>
            </a:hlinkClick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1" y="4038600"/>
            <a:ext cx="2266950" cy="212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747" y="3028621"/>
            <a:ext cx="2109787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>
            <a:hlinkClick r:id="" action="ppaction://noaction">
              <a:snd r:embed="rId10" name="Nightime-shortened SOFTER SoundBible &amp; Cicade in summer night-952309297 W.wav"/>
            </a:hlinkClick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06" y="3094711"/>
            <a:ext cx="2077244" cy="2115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Action Button: Forward or Next 22">
            <a:hlinkClick r:id="" action="ppaction://hlinkshowjump?jump=nextslide" highlightClick="1"/>
          </p:cNvPr>
          <p:cNvSpPr/>
          <p:nvPr/>
        </p:nvSpPr>
        <p:spPr>
          <a:xfrm>
            <a:off x="8179958" y="6364498"/>
            <a:ext cx="693174" cy="285051"/>
          </a:xfrm>
          <a:prstGeom prst="actionButtonForwardNext">
            <a:avLst/>
          </a:prstGeom>
          <a:solidFill>
            <a:srgbClr val="0050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srgbClr val="2958B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4" name="Action Button: Forward or Next 23">
            <a:hlinkClick r:id="" action="ppaction://hlinkshowjump?jump=previousslide" highlightClick="1"/>
          </p:cNvPr>
          <p:cNvSpPr/>
          <p:nvPr/>
        </p:nvSpPr>
        <p:spPr>
          <a:xfrm rot="10800000" flipV="1">
            <a:off x="7317855" y="6364497"/>
            <a:ext cx="693174" cy="285051"/>
          </a:xfrm>
          <a:prstGeom prst="actionButtonForwardNext">
            <a:avLst/>
          </a:prstGeom>
          <a:solidFill>
            <a:srgbClr val="0050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srgbClr val="2958B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5" name="Action Button: Beginning 24">
            <a:hlinkClick r:id="" action="ppaction://hlinkshowjump?jump=firstslide" highlightClick="1"/>
          </p:cNvPr>
          <p:cNvSpPr/>
          <p:nvPr/>
        </p:nvSpPr>
        <p:spPr>
          <a:xfrm rot="10800000" flipH="1" flipV="1">
            <a:off x="6459439" y="6364497"/>
            <a:ext cx="693174" cy="285051"/>
          </a:xfrm>
          <a:prstGeom prst="actionButtonBeginning">
            <a:avLst/>
          </a:prstGeom>
          <a:solidFill>
            <a:srgbClr val="0050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srgbClr val="2958B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6757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159324" y="6290066"/>
            <a:ext cx="3804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Linda McPherson McPherson’s Music Room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88" y="3275012"/>
            <a:ext cx="23590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288" y="4168775"/>
            <a:ext cx="23590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588" y="1673225"/>
            <a:ext cx="23590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hlinkClick r:id="" action="ppaction://noaction">
              <a:snd r:embed="rId5" name="8  SMMS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76042" y="4934033"/>
            <a:ext cx="705507" cy="1100518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216" y="381985"/>
            <a:ext cx="260350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344" y="1438273"/>
            <a:ext cx="260350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457" y="2999062"/>
            <a:ext cx="260350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>
            <a:hlinkClick r:id="" action="ppaction://noaction">
              <a:snd r:embed="rId10" name="AS 21230 - OWL HOOT (Artist - Ultimate Sound).wav"/>
            </a:hlinkClick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304496"/>
            <a:ext cx="1944687" cy="2372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>
            <a:hlinkClick r:id="" action="ppaction://noaction">
              <a:snd r:embed="rId12" name="AS 295591 - CICADAS (Artist - Animalistix) &amp; Sound Bible 99342226 shortened W.wav"/>
            </a:hlinkClick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6" y="2971799"/>
            <a:ext cx="2020094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>
            <a:hlinkClick r:id="" action="ppaction://noaction">
              <a:snd r:embed="rId13" name="AS 295591 - CICADAS (Artist - Animalistix) &amp; Sound Bible 99342226 shortened W.wav"/>
            </a:hlinkClick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1" y="1438505"/>
            <a:ext cx="1924050" cy="2352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691" y="3929227"/>
            <a:ext cx="260350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>
            <a:hlinkClick r:id="" action="ppaction://noaction">
              <a:snd r:embed="rId13" name="AS 295591 - CICADAS (Artist - Animalistix) &amp; Sound Bible 99342226 shortened W.wav"/>
            </a:hlinkClick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50" y="3993333"/>
            <a:ext cx="1809751" cy="2207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Action Button: Forward or Next 22">
            <a:hlinkClick r:id="" action="ppaction://hlinkshowjump?jump=nextslide" highlightClick="1"/>
          </p:cNvPr>
          <p:cNvSpPr/>
          <p:nvPr/>
        </p:nvSpPr>
        <p:spPr>
          <a:xfrm>
            <a:off x="8179958" y="6364498"/>
            <a:ext cx="693174" cy="285051"/>
          </a:xfrm>
          <a:prstGeom prst="actionButtonForwardNext">
            <a:avLst/>
          </a:prstGeom>
          <a:solidFill>
            <a:srgbClr val="0050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srgbClr val="2958B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5" name="Action Button: Forward or Next 24">
            <a:hlinkClick r:id="" action="ppaction://hlinkshowjump?jump=previousslide" highlightClick="1"/>
          </p:cNvPr>
          <p:cNvSpPr/>
          <p:nvPr/>
        </p:nvSpPr>
        <p:spPr>
          <a:xfrm rot="10800000" flipV="1">
            <a:off x="7317855" y="6364497"/>
            <a:ext cx="693174" cy="285051"/>
          </a:xfrm>
          <a:prstGeom prst="actionButtonForwardNext">
            <a:avLst/>
          </a:prstGeom>
          <a:solidFill>
            <a:srgbClr val="0050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srgbClr val="2958B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6" name="Action Button: Beginning 25">
            <a:hlinkClick r:id="" action="ppaction://hlinkshowjump?jump=firstslide" highlightClick="1"/>
          </p:cNvPr>
          <p:cNvSpPr/>
          <p:nvPr/>
        </p:nvSpPr>
        <p:spPr>
          <a:xfrm rot="10800000" flipH="1" flipV="1">
            <a:off x="6459439" y="6364497"/>
            <a:ext cx="693174" cy="285051"/>
          </a:xfrm>
          <a:prstGeom prst="actionButtonBeginning">
            <a:avLst/>
          </a:prstGeom>
          <a:solidFill>
            <a:srgbClr val="0050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srgbClr val="2958B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8199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159324" y="6290066"/>
            <a:ext cx="3804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Linda McPherson McPherson’s Music Room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062" y="4238885"/>
            <a:ext cx="23590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388" y="3313112"/>
            <a:ext cx="23590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356" y="1711325"/>
            <a:ext cx="23590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hlinkClick r:id="" action="ppaction://noaction">
              <a:snd r:embed="rId5" name="5  SMSM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76042" y="4934033"/>
            <a:ext cx="705507" cy="1100518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216" y="334689"/>
            <a:ext cx="260350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511" y="2983296"/>
            <a:ext cx="260350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508" y="1422508"/>
            <a:ext cx="260350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988" y="3976524"/>
            <a:ext cx="260350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>
            <a:hlinkClick r:id="" action="ppaction://noaction">
              <a:snd r:embed="rId11" name="Nightime-shortened SOFTER SoundBible &amp; Cicade in summer night-952309297 W.wav"/>
            </a:hlinkClick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351" y="4026090"/>
            <a:ext cx="1981200" cy="221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>
            <a:hlinkClick r:id="" action="ppaction://noaction">
              <a:snd r:embed="rId11" name="Nightime-shortened SOFTER SoundBible &amp; Cicade in summer night-952309297 W.wav"/>
            </a:hlinkClick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661" y="1607042"/>
            <a:ext cx="2043113" cy="2204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>
            <a:hlinkClick r:id="" action="ppaction://noaction">
              <a:snd r:embed="rId11" name="Nightime-shortened SOFTER SoundBible &amp; Cicade in summer night-952309297 W.wav"/>
            </a:hlinkClick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56" y="3058916"/>
            <a:ext cx="1810544" cy="2208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>
            <a:hlinkClick r:id="" action="ppaction://noaction">
              <a:snd r:embed="rId15" name="AS 288504 - OWL HOOT 1 (Artist - The Producers).wav"/>
            </a:hlinkClick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68" y="723334"/>
            <a:ext cx="2076451" cy="2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Action Button: Forward or Next 22">
            <a:hlinkClick r:id="" action="ppaction://hlinkshowjump?jump=nextslide" highlightClick="1"/>
          </p:cNvPr>
          <p:cNvSpPr/>
          <p:nvPr/>
        </p:nvSpPr>
        <p:spPr>
          <a:xfrm>
            <a:off x="8179958" y="6364498"/>
            <a:ext cx="693174" cy="285051"/>
          </a:xfrm>
          <a:prstGeom prst="actionButtonForwardNext">
            <a:avLst/>
          </a:prstGeom>
          <a:solidFill>
            <a:srgbClr val="0050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srgbClr val="2958B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4" name="Action Button: Forward or Next 23">
            <a:hlinkClick r:id="" action="ppaction://hlinkshowjump?jump=previousslide" highlightClick="1"/>
          </p:cNvPr>
          <p:cNvSpPr/>
          <p:nvPr/>
        </p:nvSpPr>
        <p:spPr>
          <a:xfrm rot="10800000" flipV="1">
            <a:off x="7317855" y="6364497"/>
            <a:ext cx="693174" cy="285051"/>
          </a:xfrm>
          <a:prstGeom prst="actionButtonForwardNext">
            <a:avLst/>
          </a:prstGeom>
          <a:solidFill>
            <a:srgbClr val="0050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srgbClr val="2958B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5" name="Action Button: Beginning 24">
            <a:hlinkClick r:id="" action="ppaction://hlinkshowjump?jump=firstslide" highlightClick="1"/>
          </p:cNvPr>
          <p:cNvSpPr/>
          <p:nvPr/>
        </p:nvSpPr>
        <p:spPr>
          <a:xfrm rot="10800000" flipH="1" flipV="1">
            <a:off x="6459439" y="6364497"/>
            <a:ext cx="693174" cy="285051"/>
          </a:xfrm>
          <a:prstGeom prst="actionButtonBeginning">
            <a:avLst/>
          </a:prstGeom>
          <a:solidFill>
            <a:srgbClr val="0050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srgbClr val="2958B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0499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159324" y="6290066"/>
            <a:ext cx="3804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Linda McPherson McPherson’s Music Room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546" y="564913"/>
            <a:ext cx="23590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88" y="4206875"/>
            <a:ext cx="23590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576" y="3295650"/>
            <a:ext cx="23590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hlinkClick r:id="" action="ppaction://noaction">
              <a:snd r:embed="rId5" name="25  MSSM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76042" y="4934033"/>
            <a:ext cx="705507" cy="1100518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286" y="1422509"/>
            <a:ext cx="260350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622" y="429281"/>
            <a:ext cx="260350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819" y="3034858"/>
            <a:ext cx="260350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579" y="3929226"/>
            <a:ext cx="260350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>
            <a:hlinkClick r:id="" action="ppaction://noaction">
              <a:snd r:embed="rId11" name="AS 288504 - OWL HOOT 1 (Artist - The Producers).wav"/>
            </a:hlinkClick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769" y="1320549"/>
            <a:ext cx="2073159" cy="253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>
            <a:hlinkClick r:id="" action="ppaction://noaction">
              <a:snd r:embed="rId13" name="AS 295591 - CICADAS (Artist - Animalistix) &amp; Sound Bible 99342226 shortened W.wav"/>
            </a:hlinkClick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75" y="422021"/>
            <a:ext cx="1948745" cy="2386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>
            <a:hlinkClick r:id="" action="ppaction://noaction">
              <a:snd r:embed="rId14" name="AS 295591 - CICADAS (Artist - Animalistix) &amp; Sound Bible 99342226 shortened W.wav"/>
            </a:hlinkClick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45" y="3070746"/>
            <a:ext cx="2035387" cy="2358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>
            <a:hlinkClick r:id="" action="ppaction://noaction">
              <a:snd r:embed="rId13" name="AS 295591 - CICADAS (Artist - Animalistix) &amp; Sound Bible 99342226 shortened W.wav"/>
            </a:hlinkClick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484" y="3987492"/>
            <a:ext cx="1774501" cy="2164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Action Button: Forward or Next 22">
            <a:hlinkClick r:id="" action="ppaction://hlinkshowjump?jump=nextslide" highlightClick="1"/>
          </p:cNvPr>
          <p:cNvSpPr/>
          <p:nvPr/>
        </p:nvSpPr>
        <p:spPr>
          <a:xfrm>
            <a:off x="8179958" y="6364498"/>
            <a:ext cx="693174" cy="285051"/>
          </a:xfrm>
          <a:prstGeom prst="actionButtonForwardNext">
            <a:avLst/>
          </a:prstGeom>
          <a:solidFill>
            <a:srgbClr val="0050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srgbClr val="2958B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4" name="Action Button: Forward or Next 23">
            <a:hlinkClick r:id="" action="ppaction://hlinkshowjump?jump=previousslide" highlightClick="1"/>
          </p:cNvPr>
          <p:cNvSpPr/>
          <p:nvPr/>
        </p:nvSpPr>
        <p:spPr>
          <a:xfrm rot="10800000" flipV="1">
            <a:off x="7317855" y="6364497"/>
            <a:ext cx="693174" cy="285051"/>
          </a:xfrm>
          <a:prstGeom prst="actionButtonForwardNext">
            <a:avLst/>
          </a:prstGeom>
          <a:solidFill>
            <a:srgbClr val="0050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srgbClr val="2958B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8" name="Action Button: Beginning 27">
            <a:hlinkClick r:id="" action="ppaction://hlinkshowjump?jump=firstslide" highlightClick="1"/>
          </p:cNvPr>
          <p:cNvSpPr/>
          <p:nvPr/>
        </p:nvSpPr>
        <p:spPr>
          <a:xfrm rot="10800000" flipH="1" flipV="1">
            <a:off x="6459439" y="6364497"/>
            <a:ext cx="693174" cy="285051"/>
          </a:xfrm>
          <a:prstGeom prst="actionButtonBeginning">
            <a:avLst/>
          </a:prstGeom>
          <a:solidFill>
            <a:srgbClr val="0050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srgbClr val="2958B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3566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3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3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3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3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159324" y="6290066"/>
            <a:ext cx="3804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Linda McPherson McPherson’s Music Room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138" y="720725"/>
            <a:ext cx="23590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996" y="1749425"/>
            <a:ext cx="23590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3314700"/>
            <a:ext cx="23590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hlinkClick r:id="" action="ppaction://noaction">
              <a:snd r:embed="rId5" name="26  MMSS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76042" y="4934033"/>
            <a:ext cx="705507" cy="1100518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455" y="3989228"/>
            <a:ext cx="260350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570" y="1454040"/>
            <a:ext cx="260350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395" y="3030592"/>
            <a:ext cx="260350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328" y="331073"/>
            <a:ext cx="260350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>
            <a:hlinkClick r:id="" action="ppaction://noaction">
              <a:snd r:embed="rId11" name="AS 295591 - CICADAS (Artist - Animalistix) &amp; Sound Bible 99342226 shortened W.wav"/>
            </a:hlinkClick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538648"/>
            <a:ext cx="1808162" cy="2214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>
            <a:hlinkClick r:id="" action="ppaction://noaction">
              <a:snd r:embed="rId11" name="AS 295591 - CICADAS (Artist - Animalistix) &amp; Sound Bible 99342226 shortened W.wav"/>
            </a:hlinkClick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2971800"/>
            <a:ext cx="1968024" cy="2409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>
            <a:hlinkClick r:id="" action="ppaction://noaction">
              <a:snd r:embed="rId11" name="AS 295591 - CICADAS (Artist - Animalistix) &amp; Sound Bible 99342226 shortened W.wav"/>
            </a:hlinkClick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1330944"/>
            <a:ext cx="1962151" cy="2393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>
            <a:hlinkClick r:id="" action="ppaction://noaction">
              <a:snd r:embed="rId14" name="AS 288504 - OWL HOOT 1 (Artist - The Producers).wav"/>
            </a:hlinkClick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1" y="4033837"/>
            <a:ext cx="1790700" cy="2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Action Button: Forward or Next 24">
            <a:hlinkClick r:id="" action="ppaction://hlinkshowjump?jump=nextslide" highlightClick="1"/>
          </p:cNvPr>
          <p:cNvSpPr/>
          <p:nvPr/>
        </p:nvSpPr>
        <p:spPr>
          <a:xfrm>
            <a:off x="8179958" y="6364498"/>
            <a:ext cx="693174" cy="285051"/>
          </a:xfrm>
          <a:prstGeom prst="actionButtonForwardNext">
            <a:avLst/>
          </a:prstGeom>
          <a:solidFill>
            <a:srgbClr val="0050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srgbClr val="2958B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6" name="Action Button: Forward or Next 25">
            <a:hlinkClick r:id="" action="ppaction://hlinkshowjump?jump=previousslide" highlightClick="1"/>
          </p:cNvPr>
          <p:cNvSpPr/>
          <p:nvPr/>
        </p:nvSpPr>
        <p:spPr>
          <a:xfrm rot="10800000" flipV="1">
            <a:off x="7317855" y="6364497"/>
            <a:ext cx="693174" cy="285051"/>
          </a:xfrm>
          <a:prstGeom prst="actionButtonForwardNext">
            <a:avLst/>
          </a:prstGeom>
          <a:solidFill>
            <a:srgbClr val="0050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srgbClr val="2958B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7" name="Action Button: Beginning 26">
            <a:hlinkClick r:id="" action="ppaction://hlinkshowjump?jump=firstslide" highlightClick="1"/>
          </p:cNvPr>
          <p:cNvSpPr/>
          <p:nvPr/>
        </p:nvSpPr>
        <p:spPr>
          <a:xfrm rot="10800000" flipH="1" flipV="1">
            <a:off x="6459439" y="6364497"/>
            <a:ext cx="693174" cy="285051"/>
          </a:xfrm>
          <a:prstGeom prst="actionButtonBeginning">
            <a:avLst/>
          </a:prstGeom>
          <a:solidFill>
            <a:srgbClr val="0050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srgbClr val="2958B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1401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159324" y="6290066"/>
            <a:ext cx="3804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Linda McPherson McPherson’s Music Room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682625"/>
            <a:ext cx="23590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438" y="4168775"/>
            <a:ext cx="23590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757" y="3333464"/>
            <a:ext cx="23590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hlinkClick r:id="" action="ppaction://noaction">
              <a:snd r:embed="rId5" name="12  SMSSM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76042" y="4934033"/>
            <a:ext cx="705507" cy="1100518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335" y="1406743"/>
            <a:ext cx="260350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105" y="366219"/>
            <a:ext cx="260350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>
            <a:hlinkClick r:id="" action="ppaction://noaction">
              <a:snd r:embed="rId9" name="AS 287473 - CICADAS IN A SUMMER NIGHT (DARAMKOT,HIMACHAL PRADESH,INDIA) (Artist - Parmen) shortenedSofter.wav"/>
            </a:hlinkClick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489657"/>
            <a:ext cx="1925637" cy="2348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>
            <a:hlinkClick r:id="" action="ppaction://noaction">
              <a:snd r:embed="rId11" name="AS 21230 - OWL HOOT (Artist - Ultimate Sound).wav"/>
            </a:hlinkClick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398" y="1433015"/>
            <a:ext cx="1792287" cy="2374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814" y="3062123"/>
            <a:ext cx="260350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109" y="4023821"/>
            <a:ext cx="260350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>
            <a:hlinkClick r:id="" action="ppaction://noaction">
              <a:snd r:embed="rId9" name="AS 287473 - CICADAS IN A SUMMER NIGHT (DARAMKOT,HIMACHAL PRADESH,INDIA) (Artist - Parmen) shortenedSofter.wav"/>
            </a:hlinkClick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51" y="4023827"/>
            <a:ext cx="1731168" cy="2119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>
            <a:hlinkClick r:id="" action="ppaction://noaction">
              <a:snd r:embed="rId9" name="AS 287473 - CICADAS IN A SUMMER NIGHT (DARAMKOT,HIMACHAL PRADESH,INDIA) (Artist - Parmen) shortenedSofter.wav"/>
            </a:hlinkClick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63" y="2935584"/>
            <a:ext cx="1981200" cy="2422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Action Button: Forward or Next 25">
            <a:hlinkClick r:id="" action="ppaction://hlinkshowjump?jump=nextslide" highlightClick="1"/>
          </p:cNvPr>
          <p:cNvSpPr/>
          <p:nvPr/>
        </p:nvSpPr>
        <p:spPr>
          <a:xfrm>
            <a:off x="8179958" y="6364498"/>
            <a:ext cx="693174" cy="285051"/>
          </a:xfrm>
          <a:prstGeom prst="actionButtonForwardNext">
            <a:avLst/>
          </a:prstGeom>
          <a:solidFill>
            <a:srgbClr val="0050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srgbClr val="2958B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7" name="Action Button: Forward or Next 26">
            <a:hlinkClick r:id="" action="ppaction://hlinkshowjump?jump=previousslide" highlightClick="1"/>
          </p:cNvPr>
          <p:cNvSpPr/>
          <p:nvPr/>
        </p:nvSpPr>
        <p:spPr>
          <a:xfrm rot="10800000" flipV="1">
            <a:off x="7317855" y="6364497"/>
            <a:ext cx="693174" cy="285051"/>
          </a:xfrm>
          <a:prstGeom prst="actionButtonForwardNext">
            <a:avLst/>
          </a:prstGeom>
          <a:solidFill>
            <a:srgbClr val="0050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srgbClr val="2958B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8" name="Action Button: Beginning 27">
            <a:hlinkClick r:id="" action="ppaction://hlinkshowjump?jump=firstslide" highlightClick="1"/>
          </p:cNvPr>
          <p:cNvSpPr/>
          <p:nvPr/>
        </p:nvSpPr>
        <p:spPr>
          <a:xfrm rot="10800000" flipH="1" flipV="1">
            <a:off x="6459439" y="6364497"/>
            <a:ext cx="693174" cy="285051"/>
          </a:xfrm>
          <a:prstGeom prst="actionButtonBeginning">
            <a:avLst/>
          </a:prstGeom>
          <a:solidFill>
            <a:srgbClr val="0050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>
            <a:prstTxWarp prst="textWave1">
              <a:avLst/>
            </a:prstTxWarp>
          </a:bodyPr>
          <a:lstStyle/>
          <a:p>
            <a:pPr algn="ctr"/>
            <a:endParaRPr lang="en-US" sz="500">
              <a:solidFill>
                <a:srgbClr val="2958B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1461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1"/>
  <p:tag name="ISPRING_SCORM_PASSING_SCORE" val="100.000000"/>
  <p:tag name="ISPRING_ULTRA_SCORM_COURSE_ID" val="EFBA2BF4-4F0D-4C94-87AE-DE0E2DA32F39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627"/>
  <p:tag name="ISPRINGCLOUDFOLDERPATH" val="Repository/McPherson's Music Room/Melody/Whooo Do You Hear/"/>
  <p:tag name="ISPRINGCLOUDFOLDERDOMAIN" val="https://pro.ispringcloud.com"/>
  <p:tag name="ISPRING_FIRST_PUBLISH" val="1"/>
  <p:tag name="ISPRING_SCORM_RATE_QUIZZES" val="0"/>
  <p:tag name="ISPRING_PRESENTATION_TITLE" val="Whooo Sol Mi LMcPherson"/>
</p:tagLst>
</file>

<file path=ppt/theme/theme1.xml><?xml version="1.0" encoding="utf-8"?>
<a:theme xmlns:a="http://schemas.openxmlformats.org/drawingml/2006/main" name="1_Office Theme">
  <a:themeElements>
    <a:clrScheme name="Custom 3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Custom 3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1193</TotalTime>
  <Words>176</Words>
  <Application>Microsoft Office PowerPoint</Application>
  <PresentationFormat>On-screen Show (4:3)</PresentationFormat>
  <Paragraphs>50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Gisha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Whooo Sol Mi LMcPherson</dc:title>
  <dc:creator>Linda McPherson</dc:creator>
  <cp:lastModifiedBy>Linda McPherson</cp:lastModifiedBy>
  <cp:revision>279</cp:revision>
  <cp:lastPrinted>2014-01-26T21:35:43Z</cp:lastPrinted>
  <dcterms:created xsi:type="dcterms:W3CDTF">2014-01-25T19:28:18Z</dcterms:created>
  <dcterms:modified xsi:type="dcterms:W3CDTF">2018-03-01T21:59:01Z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